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79" r:id="rId5"/>
    <p:sldId id="284" r:id="rId6"/>
    <p:sldId id="290" r:id="rId7"/>
    <p:sldId id="289" r:id="rId8"/>
    <p:sldId id="291" r:id="rId9"/>
    <p:sldId id="259" r:id="rId10"/>
    <p:sldId id="262" r:id="rId11"/>
    <p:sldId id="287" r:id="rId12"/>
    <p:sldId id="292" r:id="rId13"/>
    <p:sldId id="294" r:id="rId14"/>
    <p:sldId id="293" r:id="rId15"/>
    <p:sldId id="297" r:id="rId16"/>
    <p:sldId id="296" r:id="rId17"/>
    <p:sldId id="295" r:id="rId18"/>
    <p:sldId id="278" r:id="rId19"/>
    <p:sldId id="288" r:id="rId20"/>
    <p:sldId id="266" r:id="rId21"/>
  </p:sldIdLst>
  <p:sldSz cx="9144000" cy="6858000" type="screen4x3"/>
  <p:notesSz cx="6858000" cy="9144000"/>
  <p:embeddedFontLst>
    <p:embeddedFont>
      <p:font typeface="Goudy Stout" pitchFamily="18" charset="0"/>
      <p:regular r:id="rId23"/>
    </p:embeddedFont>
    <p:embeddedFont>
      <p:font typeface="Amatic SC" charset="0"/>
      <p:regular r:id="rId24"/>
      <p:bold r:id="rId25"/>
    </p:embeddedFont>
    <p:embeddedFont>
      <p:font typeface="Aharoni" pitchFamily="2" charset="-79"/>
      <p:bold r:id="rId26"/>
    </p:embeddedFont>
    <p:embeddedFont>
      <p:font typeface="Merriweather" charset="0"/>
      <p:regular r:id="rId27"/>
      <p:bold r:id="rId28"/>
      <p:italic r:id="rId29"/>
      <p:boldItalic r:id="rId30"/>
    </p:embeddedFont>
    <p:embeddedFont>
      <p:font typeface="FrankRuehl" pitchFamily="34" charset="-79"/>
      <p:regular r:id="rId31"/>
    </p:embeddedFont>
    <p:embeddedFont>
      <p:font typeface="Miriam" pitchFamily="34" charset="-79"/>
      <p:regular r:id="rId32"/>
    </p:embeddedFont>
    <p:embeddedFont>
      <p:font typeface="Comic Sans MS" pitchFamily="66" charset="0"/>
      <p:regular r:id="rId33"/>
      <p:bold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C507808D-06F7-4E1B-BD1F-1FEC33244A4C}">
  <a:tblStyle styleId="{C507808D-06F7-4E1B-BD1F-1FEC33244A4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Shape 20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0" name="Shape 20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Shape 20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0" name="Shape 20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Shape 18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5" name="Shape 18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" name="Shape 18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1" name="Shape 18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Shape 20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7" name="Shape 20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Shape 20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7" name="Shape 20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Shape 18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8" name="Shape 18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7997" y="-6006"/>
            <a:ext cx="9159994" cy="6870012"/>
            <a:chOff x="328725" y="2891150"/>
            <a:chExt cx="3447625" cy="2585725"/>
          </a:xfrm>
        </p:grpSpPr>
        <p:sp>
          <p:nvSpPr>
            <p:cNvPr id="10" name="Shape 10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0" t="0" r="0" b="0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0" t="0" r="0" b="0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0" t="0" r="0" b="0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0" t="0" r="0" b="0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0" t="0" r="0" b="0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0" t="0" r="0" b="0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0" t="0" r="0" b="0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0" t="0" r="0" b="0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0" t="0" r="0" b="0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0" t="0" r="0" b="0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0" t="0" r="0" b="0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0" t="0" r="0" b="0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0" t="0" r="0" b="0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0" t="0" r="0" b="0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0" t="0" r="0" b="0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0" t="0" r="0" b="0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0" t="0" r="0" b="0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0" t="0" r="0" b="0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0" t="0" r="0" b="0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0" t="0" r="0" b="0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0" t="0" r="0" b="0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0" t="0" r="0" b="0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0" t="0" r="0" b="0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0" t="0" r="0" b="0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0" t="0" r="0" b="0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0" t="0" r="0" b="0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0" t="0" r="0" b="0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0" t="0" r="0" b="0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0" t="0" r="0" b="0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0" t="0" r="0" b="0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0" t="0" r="0" b="0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0" t="0" r="0" b="0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0" t="0" r="0" b="0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0" t="0" r="0" b="0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0" t="0" r="0" b="0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0" t="0" r="0" b="0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0" t="0" r="0" b="0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0" t="0" r="0" b="0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0" t="0" r="0" b="0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0" t="0" r="0" b="0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0" t="0" r="0" b="0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0" t="0" r="0" b="0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0" t="0" r="0" b="0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0" t="0" r="0" b="0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0" t="0" r="0" b="0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0" t="0" r="0" b="0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0" t="0" r="0" b="0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0" t="0" r="0" b="0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0" t="0" r="0" b="0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0" t="0" r="0" b="0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0" t="0" r="0" b="0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0" t="0" r="0" b="0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0" t="0" r="0" b="0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0" t="0" r="0" b="0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0" t="0" r="0" b="0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0" t="0" r="0" b="0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0" t="0" r="0" b="0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0" t="0" r="0" b="0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0" t="0" r="0" b="0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0" t="0" r="0" b="0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0" t="0" r="0" b="0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0" t="0" r="0" b="0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0" t="0" r="0" b="0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0" t="0" r="0" b="0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0" t="0" r="0" b="0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0" t="0" r="0" b="0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0" t="0" r="0" b="0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0" t="0" r="0" b="0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0" t="0" r="0" b="0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0" t="0" r="0" b="0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0" t="0" r="0" b="0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0" t="0" r="0" b="0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0" t="0" r="0" b="0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0" t="0" r="0" b="0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0" t="0" r="0" b="0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0" t="0" r="0" b="0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0" t="0" r="0" b="0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0" t="0" r="0" b="0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0" t="0" r="0" b="0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0" t="0" r="0" b="0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0" t="0" r="0" b="0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0" t="0" r="0" b="0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0" t="0" r="0" b="0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0" t="0" r="0" b="0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0" t="0" r="0" b="0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0" t="0" r="0" b="0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0" t="0" r="0" b="0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0" t="0" r="0" b="0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0" t="0" r="0" b="0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0" t="0" r="0" b="0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0" t="0" r="0" b="0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0" t="0" r="0" b="0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0" t="0" r="0" b="0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0" t="0" r="0" b="0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0" t="0" r="0" b="0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0" t="0" r="0" b="0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0" t="0" r="0" b="0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0" t="0" r="0" b="0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0" t="0" r="0" b="0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0" t="0" r="0" b="0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0" t="0" r="0" b="0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0" t="0" r="0" b="0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0" t="0" r="0" b="0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0" t="0" r="0" b="0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0" t="0" r="0" b="0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0" t="0" r="0" b="0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0" t="0" r="0" b="0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0" t="0" r="0" b="0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0" t="0" r="0" b="0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0" t="0" r="0" b="0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0" t="0" r="0" b="0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0" t="0" r="0" b="0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0" t="0" r="0" b="0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0" t="0" r="0" b="0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0" t="0" r="0" b="0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0" t="0" r="0" b="0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0" t="0" r="0" b="0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0" t="0" r="0" b="0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0" t="0" r="0" b="0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0" t="0" r="0" b="0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0" t="0" r="0" b="0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0" t="0" r="0" b="0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0" t="0" r="0" b="0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0" t="0" r="0" b="0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0" t="0" r="0" b="0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0" t="0" r="0" b="0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0" t="0" r="0" b="0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0" t="0" r="0" b="0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0" t="0" r="0" b="0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0" t="0" r="0" b="0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0" t="0" r="0" b="0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0" t="0" r="0" b="0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0" t="0" r="0" b="0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0" t="0" r="0" b="0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0" t="0" r="0" b="0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0" t="0" r="0" b="0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0" t="0" r="0" b="0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0" t="0" r="0" b="0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0" t="0" r="0" b="0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0" t="0" r="0" b="0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0" t="0" r="0" b="0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0" t="0" r="0" b="0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0" t="0" r="0" b="0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0" t="0" r="0" b="0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0" t="0" r="0" b="0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95A5A6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Shape 207"/>
          <p:cNvGrpSpPr/>
          <p:nvPr/>
        </p:nvGrpSpPr>
        <p:grpSpPr>
          <a:xfrm>
            <a:off x="91" y="9"/>
            <a:ext cx="9152064" cy="6864065"/>
            <a:chOff x="3843650" y="238125"/>
            <a:chExt cx="3447625" cy="2585725"/>
          </a:xfrm>
        </p:grpSpPr>
        <p:sp>
          <p:nvSpPr>
            <p:cNvPr id="208" name="Shape 208"/>
            <p:cNvSpPr/>
            <p:nvPr/>
          </p:nvSpPr>
          <p:spPr>
            <a:xfrm>
              <a:off x="4904200" y="1929925"/>
              <a:ext cx="1327375" cy="316500"/>
            </a:xfrm>
            <a:custGeom>
              <a:avLst/>
              <a:gdLst/>
              <a:ahLst/>
              <a:cxnLst/>
              <a:rect l="0" t="0" r="0" b="0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5562400" y="1903850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5150825" y="2276725"/>
              <a:ext cx="837500" cy="7600"/>
            </a:xfrm>
            <a:custGeom>
              <a:avLst/>
              <a:gdLst/>
              <a:ahLst/>
              <a:cxnLst/>
              <a:rect l="0" t="0" r="0" b="0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030400" y="634550"/>
              <a:ext cx="6750" cy="14350"/>
            </a:xfrm>
            <a:custGeom>
              <a:avLst/>
              <a:gdLst/>
              <a:ahLst/>
              <a:cxnLst/>
              <a:rect l="0" t="0" r="0" b="0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5362925" y="2780900"/>
              <a:ext cx="430975" cy="42950"/>
            </a:xfrm>
            <a:custGeom>
              <a:avLst/>
              <a:gdLst/>
              <a:ahLst/>
              <a:cxnLst/>
              <a:rect l="0" t="0" r="0" b="0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4575925" y="2354150"/>
              <a:ext cx="326625" cy="469700"/>
            </a:xfrm>
            <a:custGeom>
              <a:avLst/>
              <a:gdLst/>
              <a:ahLst/>
              <a:cxnLst/>
              <a:rect l="0" t="0" r="0" b="0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4839400" y="1865975"/>
              <a:ext cx="1471300" cy="15175"/>
            </a:xfrm>
            <a:custGeom>
              <a:avLst/>
              <a:gdLst/>
              <a:ahLst/>
              <a:cxnLst/>
              <a:rect l="0" t="0" r="0" b="0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021975" y="655600"/>
              <a:ext cx="8450" cy="16850"/>
            </a:xfrm>
            <a:custGeom>
              <a:avLst/>
              <a:gdLst/>
              <a:ahLst/>
              <a:cxnLst/>
              <a:rect l="0" t="0" r="0" b="0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037975" y="610975"/>
              <a:ext cx="7600" cy="13500"/>
            </a:xfrm>
            <a:custGeom>
              <a:avLst/>
              <a:gdLst/>
              <a:ahLst/>
              <a:cxnLst/>
              <a:rect l="0" t="0" r="0" b="0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6859475" y="2144575"/>
              <a:ext cx="111975" cy="69875"/>
            </a:xfrm>
            <a:custGeom>
              <a:avLst/>
              <a:gdLst/>
              <a:ahLst/>
              <a:cxnLst/>
              <a:rect l="0" t="0" r="0" b="0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7089250" y="1504875"/>
              <a:ext cx="114500" cy="168375"/>
            </a:xfrm>
            <a:custGeom>
              <a:avLst/>
              <a:gdLst/>
              <a:ahLst/>
              <a:cxnLst/>
              <a:rect l="0" t="0" r="0" b="0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6601075" y="2117625"/>
              <a:ext cx="520200" cy="617850"/>
            </a:xfrm>
            <a:custGeom>
              <a:avLst/>
              <a:gdLst/>
              <a:ahLst/>
              <a:cxnLst/>
              <a:rect l="0" t="0" r="0" b="0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923450" y="1426600"/>
              <a:ext cx="69875" cy="218850"/>
            </a:xfrm>
            <a:custGeom>
              <a:avLst/>
              <a:gdLst/>
              <a:ahLst/>
              <a:cxnLst/>
              <a:rect l="0" t="0" r="0" b="0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956275" y="2530075"/>
              <a:ext cx="74925" cy="111125"/>
            </a:xfrm>
            <a:custGeom>
              <a:avLst/>
              <a:gdLst/>
              <a:ahLst/>
              <a:cxnLst/>
              <a:rect l="0" t="0" r="0" b="0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6645675" y="2190850"/>
              <a:ext cx="331650" cy="88425"/>
            </a:xfrm>
            <a:custGeom>
              <a:avLst/>
              <a:gdLst/>
              <a:ahLst/>
              <a:cxnLst/>
              <a:rect l="0" t="0" r="0" b="0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7052225" y="2597400"/>
              <a:ext cx="16000" cy="8450"/>
            </a:xfrm>
            <a:custGeom>
              <a:avLst/>
              <a:gdLst/>
              <a:ahLst/>
              <a:cxnLst/>
              <a:rect l="0" t="0" r="0" b="0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7051375" y="2588975"/>
              <a:ext cx="11800" cy="7600"/>
            </a:xfrm>
            <a:custGeom>
              <a:avLst/>
              <a:gdLst/>
              <a:ahLst/>
              <a:cxnLst/>
              <a:rect l="0" t="0" r="0" b="0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026125" y="2567950"/>
              <a:ext cx="60625" cy="54725"/>
            </a:xfrm>
            <a:custGeom>
              <a:avLst/>
              <a:gdLst/>
              <a:ahLst/>
              <a:cxnLst/>
              <a:rect l="0" t="0" r="0" b="0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4553200" y="2754800"/>
              <a:ext cx="129650" cy="69050"/>
            </a:xfrm>
            <a:custGeom>
              <a:avLst/>
              <a:gdLst/>
              <a:ahLst/>
              <a:cxnLst/>
              <a:rect l="0" t="0" r="0" b="0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7039600" y="1471200"/>
              <a:ext cx="157425" cy="198675"/>
            </a:xfrm>
            <a:custGeom>
              <a:avLst/>
              <a:gdLst/>
              <a:ahLst/>
              <a:cxnLst/>
              <a:rect l="0" t="0" r="0" b="0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976475" y="2197600"/>
              <a:ext cx="36200" cy="117850"/>
            </a:xfrm>
            <a:custGeom>
              <a:avLst/>
              <a:gdLst/>
              <a:ahLst/>
              <a:cxnLst/>
              <a:rect l="0" t="0" r="0" b="0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639775" y="2213575"/>
              <a:ext cx="167525" cy="44650"/>
            </a:xfrm>
            <a:custGeom>
              <a:avLst/>
              <a:gdLst/>
              <a:ahLst/>
              <a:cxnLst/>
              <a:rect l="0" t="0" r="0" b="0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685250" y="2227900"/>
              <a:ext cx="282825" cy="132175"/>
            </a:xfrm>
            <a:custGeom>
              <a:avLst/>
              <a:gdLst/>
              <a:ahLst/>
              <a:cxnLst/>
              <a:rect l="0" t="0" r="0" b="0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6644000" y="2278400"/>
              <a:ext cx="31150" cy="121225"/>
            </a:xfrm>
            <a:custGeom>
              <a:avLst/>
              <a:gdLst/>
              <a:ahLst/>
              <a:cxnLst/>
              <a:rect l="0" t="0" r="0" b="0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672625" y="2313750"/>
              <a:ext cx="334175" cy="88400"/>
            </a:xfrm>
            <a:custGeom>
              <a:avLst/>
              <a:gdLst/>
              <a:ahLst/>
              <a:cxnLst/>
              <a:rect l="0" t="0" r="0" b="0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762675" y="2487150"/>
              <a:ext cx="15175" cy="24425"/>
            </a:xfrm>
            <a:custGeom>
              <a:avLst/>
              <a:gdLst/>
              <a:ahLst/>
              <a:cxnLst/>
              <a:rect l="0" t="0" r="0" b="0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7013500" y="2429050"/>
              <a:ext cx="7600" cy="5925"/>
            </a:xfrm>
            <a:custGeom>
              <a:avLst/>
              <a:gdLst/>
              <a:ahLst/>
              <a:cxnLst/>
              <a:rect l="0" t="0" r="0" b="0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7026975" y="2478725"/>
              <a:ext cx="15175" cy="27800"/>
            </a:xfrm>
            <a:custGeom>
              <a:avLst/>
              <a:gdLst/>
              <a:ahLst/>
              <a:cxnLst/>
              <a:rect l="0" t="0" r="0" b="0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005925" y="2460200"/>
              <a:ext cx="58950" cy="57275"/>
            </a:xfrm>
            <a:custGeom>
              <a:avLst/>
              <a:gdLst/>
              <a:ahLst/>
              <a:cxnLst/>
              <a:rect l="0" t="0" r="0" b="0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926800" y="2425700"/>
              <a:ext cx="63150" cy="54725"/>
            </a:xfrm>
            <a:custGeom>
              <a:avLst/>
              <a:gdLst/>
              <a:ahLst/>
              <a:cxnLst/>
              <a:rect l="0" t="0" r="0" b="0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867875" y="2439150"/>
              <a:ext cx="63175" cy="58125"/>
            </a:xfrm>
            <a:custGeom>
              <a:avLst/>
              <a:gdLst/>
              <a:ahLst/>
              <a:cxnLst/>
              <a:rect l="0" t="0" r="0" b="0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017700" y="2426525"/>
              <a:ext cx="12650" cy="31175"/>
            </a:xfrm>
            <a:custGeom>
              <a:avLst/>
              <a:gdLst/>
              <a:ahLst/>
              <a:cxnLst/>
              <a:rect l="0" t="0" r="0" b="0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901550" y="2507350"/>
              <a:ext cx="16025" cy="27800"/>
            </a:xfrm>
            <a:custGeom>
              <a:avLst/>
              <a:gdLst/>
              <a:ahLst/>
              <a:cxnLst/>
              <a:rect l="0" t="0" r="0" b="0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8825" y="2490500"/>
              <a:ext cx="63150" cy="55575"/>
            </a:xfrm>
            <a:custGeom>
              <a:avLst/>
              <a:gdLst/>
              <a:ahLst/>
              <a:cxnLst/>
              <a:rect l="0" t="0" r="0" b="0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7032850" y="2440000"/>
              <a:ext cx="5925" cy="6750"/>
            </a:xfrm>
            <a:custGeom>
              <a:avLst/>
              <a:gdLst/>
              <a:ahLst/>
              <a:cxnLst/>
              <a:rect l="0" t="0" r="0" b="0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807275" y="1085700"/>
              <a:ext cx="484000" cy="586700"/>
            </a:xfrm>
            <a:custGeom>
              <a:avLst/>
              <a:gdLst/>
              <a:ahLst/>
              <a:cxnLst/>
              <a:rect l="0" t="0" r="0" b="0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6964675" y="2496400"/>
              <a:ext cx="14350" cy="8450"/>
            </a:xfrm>
            <a:custGeom>
              <a:avLst/>
              <a:gdLst/>
              <a:ahLst/>
              <a:cxnLst/>
              <a:rect l="0" t="0" r="0" b="0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7014350" y="2516600"/>
              <a:ext cx="60625" cy="54725"/>
            </a:xfrm>
            <a:custGeom>
              <a:avLst/>
              <a:gdLst/>
              <a:ahLst/>
              <a:cxnLst/>
              <a:rect l="0" t="0" r="0" b="0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044700" y="589950"/>
              <a:ext cx="8450" cy="13475"/>
            </a:xfrm>
            <a:custGeom>
              <a:avLst/>
              <a:gdLst/>
              <a:ahLst/>
              <a:cxnLst/>
              <a:rect l="0" t="0" r="0" b="0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6754250" y="2521650"/>
              <a:ext cx="64850" cy="53900"/>
            </a:xfrm>
            <a:custGeom>
              <a:avLst/>
              <a:gdLst/>
              <a:ahLst/>
              <a:cxnLst/>
              <a:rect l="0" t="0" r="0" b="0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6746675" y="2465250"/>
              <a:ext cx="58100" cy="58100"/>
            </a:xfrm>
            <a:custGeom>
              <a:avLst/>
              <a:gdLst/>
              <a:ahLst/>
              <a:cxnLst/>
              <a:rect l="0" t="0" r="0" b="0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6794650" y="2591500"/>
              <a:ext cx="11825" cy="24450"/>
            </a:xfrm>
            <a:custGeom>
              <a:avLst/>
              <a:gdLst/>
              <a:ahLst/>
              <a:cxnLst/>
              <a:rect l="0" t="0" r="0" b="0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6770250" y="2573825"/>
              <a:ext cx="62300" cy="58100"/>
            </a:xfrm>
            <a:custGeom>
              <a:avLst/>
              <a:gdLst/>
              <a:ahLst/>
              <a:cxnLst/>
              <a:rect l="0" t="0" r="0" b="0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988250" y="2412225"/>
              <a:ext cx="64825" cy="58100"/>
            </a:xfrm>
            <a:custGeom>
              <a:avLst/>
              <a:gdLst/>
              <a:ahLst/>
              <a:cxnLst/>
              <a:rect l="0" t="0" r="0" b="0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893150" y="2546050"/>
              <a:ext cx="56400" cy="56425"/>
            </a:xfrm>
            <a:custGeom>
              <a:avLst/>
              <a:gdLst/>
              <a:ahLst/>
              <a:cxnLst/>
              <a:rect l="0" t="0" r="0" b="0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779500" y="2537650"/>
              <a:ext cx="16875" cy="23575"/>
            </a:xfrm>
            <a:custGeom>
              <a:avLst/>
              <a:gdLst/>
              <a:ahLst/>
              <a:cxnLst/>
              <a:rect l="0" t="0" r="0" b="0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819075" y="2507350"/>
              <a:ext cx="59775" cy="53875"/>
            </a:xfrm>
            <a:custGeom>
              <a:avLst/>
              <a:gdLst/>
              <a:ahLst/>
              <a:cxnLst/>
              <a:rect l="0" t="0" r="0" b="0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827475" y="2467775"/>
              <a:ext cx="15175" cy="29500"/>
            </a:xfrm>
            <a:custGeom>
              <a:avLst/>
              <a:gdLst/>
              <a:ahLst/>
              <a:cxnLst/>
              <a:rect l="0" t="0" r="0" b="0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6984050" y="2574675"/>
              <a:ext cx="27800" cy="22750"/>
            </a:xfrm>
            <a:custGeom>
              <a:avLst/>
              <a:gdLst/>
              <a:ahLst/>
              <a:cxnLst/>
              <a:rect l="0" t="0" r="0" b="0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6808975" y="24534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6914175" y="2562050"/>
              <a:ext cx="15175" cy="24425"/>
            </a:xfrm>
            <a:custGeom>
              <a:avLst/>
              <a:gdLst/>
              <a:ahLst/>
              <a:cxnLst/>
              <a:rect l="0" t="0" r="0" b="0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6841800" y="2524175"/>
              <a:ext cx="14325" cy="21900"/>
            </a:xfrm>
            <a:custGeom>
              <a:avLst/>
              <a:gdLst/>
              <a:ahLst/>
              <a:cxnLst/>
              <a:rect l="0" t="0" r="0" b="0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6716375" y="2637800"/>
              <a:ext cx="66525" cy="59800"/>
            </a:xfrm>
            <a:custGeom>
              <a:avLst/>
              <a:gdLst/>
              <a:ahLst/>
              <a:cxnLst/>
              <a:rect l="0" t="0" r="0" b="0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6851050" y="2572150"/>
              <a:ext cx="24425" cy="21900"/>
            </a:xfrm>
            <a:custGeom>
              <a:avLst/>
              <a:gdLst/>
              <a:ahLst/>
              <a:cxnLst/>
              <a:rect l="0" t="0" r="0" b="0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775300" y="2626025"/>
              <a:ext cx="66525" cy="53050"/>
            </a:xfrm>
            <a:custGeom>
              <a:avLst/>
              <a:gdLst/>
              <a:ahLst/>
              <a:cxnLst/>
              <a:rect l="0" t="0" r="0" b="0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98700" y="2537650"/>
              <a:ext cx="58100" cy="48825"/>
            </a:xfrm>
            <a:custGeom>
              <a:avLst/>
              <a:gdLst/>
              <a:ahLst/>
              <a:cxnLst/>
              <a:rect l="0" t="0" r="0" b="0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6740800" y="2658000"/>
              <a:ext cx="19375" cy="24450"/>
            </a:xfrm>
            <a:custGeom>
              <a:avLst/>
              <a:gdLst/>
              <a:ahLst/>
              <a:cxnLst/>
              <a:rect l="0" t="0" r="0" b="0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05450" y="2585625"/>
              <a:ext cx="62300" cy="57250"/>
            </a:xfrm>
            <a:custGeom>
              <a:avLst/>
              <a:gdLst/>
              <a:ahLst/>
              <a:cxnLst/>
              <a:rect l="0" t="0" r="0" b="0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806450" y="2643700"/>
              <a:ext cx="14325" cy="23600"/>
            </a:xfrm>
            <a:custGeom>
              <a:avLst/>
              <a:gdLst/>
              <a:ahLst/>
              <a:cxnLst/>
              <a:rect l="0" t="0" r="0" b="0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932700" y="2630225"/>
              <a:ext cx="5925" cy="5075"/>
            </a:xfrm>
            <a:custGeom>
              <a:avLst/>
              <a:gdLst/>
              <a:ahLst/>
              <a:cxnLst/>
              <a:rect l="0" t="0" r="0" b="0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6903250" y="2595725"/>
              <a:ext cx="58925" cy="53875"/>
            </a:xfrm>
            <a:custGeom>
              <a:avLst/>
              <a:gdLst/>
              <a:ahLst/>
              <a:cxnLst/>
              <a:rect l="0" t="0" r="0" b="0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6844325" y="2609175"/>
              <a:ext cx="64000" cy="55600"/>
            </a:xfrm>
            <a:custGeom>
              <a:avLst/>
              <a:gdLst/>
              <a:ahLst/>
              <a:cxnLst/>
              <a:rect l="0" t="0" r="0" b="0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6835050" y="2561200"/>
              <a:ext cx="56425" cy="55575"/>
            </a:xfrm>
            <a:custGeom>
              <a:avLst/>
              <a:gdLst/>
              <a:ahLst/>
              <a:cxnLst/>
              <a:rect l="0" t="0" r="0" b="0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6862825" y="2622650"/>
              <a:ext cx="26125" cy="29475"/>
            </a:xfrm>
            <a:custGeom>
              <a:avLst/>
              <a:gdLst/>
              <a:ahLst/>
              <a:cxnLst/>
              <a:rect l="0" t="0" r="0" b="0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6254275" y="238125"/>
              <a:ext cx="974725" cy="642225"/>
            </a:xfrm>
            <a:custGeom>
              <a:avLst/>
              <a:gdLst/>
              <a:ahLst/>
              <a:cxnLst/>
              <a:rect l="0" t="0" r="0" b="0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6883875" y="670750"/>
              <a:ext cx="53900" cy="50525"/>
            </a:xfrm>
            <a:custGeom>
              <a:avLst/>
              <a:gdLst/>
              <a:ahLst/>
              <a:cxnLst/>
              <a:rect l="0" t="0" r="0" b="0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6979825" y="2369300"/>
              <a:ext cx="63150" cy="42100"/>
            </a:xfrm>
            <a:custGeom>
              <a:avLst/>
              <a:gdLst/>
              <a:ahLst/>
              <a:cxnLst/>
              <a:rect l="0" t="0" r="0" b="0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6897350" y="685900"/>
              <a:ext cx="26125" cy="20225"/>
            </a:xfrm>
            <a:custGeom>
              <a:avLst/>
              <a:gdLst/>
              <a:ahLst/>
              <a:cxnLst/>
              <a:rect l="0" t="0" r="0" b="0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6942800" y="2476200"/>
              <a:ext cx="61475" cy="58100"/>
            </a:xfrm>
            <a:custGeom>
              <a:avLst/>
              <a:gdLst/>
              <a:ahLst/>
              <a:cxnLst/>
              <a:rect l="0" t="0" r="0" b="0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845150" y="12835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918400" y="2384450"/>
              <a:ext cx="60625" cy="39575"/>
            </a:xfrm>
            <a:custGeom>
              <a:avLst/>
              <a:gdLst/>
              <a:ahLst/>
              <a:cxnLst/>
              <a:rect l="0" t="0" r="0" b="0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6689450" y="2435800"/>
              <a:ext cx="87550" cy="43800"/>
            </a:xfrm>
            <a:custGeom>
              <a:avLst/>
              <a:gdLst/>
              <a:ahLst/>
              <a:cxnLst/>
              <a:rect l="0" t="0" r="0" b="0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843650" y="1982125"/>
              <a:ext cx="530300" cy="841725"/>
            </a:xfrm>
            <a:custGeom>
              <a:avLst/>
              <a:gdLst/>
              <a:ahLst/>
              <a:cxnLst/>
              <a:rect l="0" t="0" r="0" b="0"/>
              <a:pathLst>
                <a:path w="21212" h="33669" extrusionOk="0">
                  <a:moveTo>
                    <a:pt x="18787" y="11144"/>
                  </a:moveTo>
                  <a:lnTo>
                    <a:pt x="18990" y="11178"/>
                  </a:lnTo>
                  <a:lnTo>
                    <a:pt x="19091" y="11212"/>
                  </a:lnTo>
                  <a:lnTo>
                    <a:pt x="19192" y="11279"/>
                  </a:lnTo>
                  <a:lnTo>
                    <a:pt x="19360" y="11481"/>
                  </a:lnTo>
                  <a:lnTo>
                    <a:pt x="19562" y="11750"/>
                  </a:lnTo>
                  <a:lnTo>
                    <a:pt x="19730" y="12053"/>
                  </a:lnTo>
                  <a:lnTo>
                    <a:pt x="19596" y="12188"/>
                  </a:lnTo>
                  <a:lnTo>
                    <a:pt x="19562" y="12154"/>
                  </a:lnTo>
                  <a:lnTo>
                    <a:pt x="19495" y="12121"/>
                  </a:lnTo>
                  <a:lnTo>
                    <a:pt x="19461" y="12154"/>
                  </a:lnTo>
                  <a:lnTo>
                    <a:pt x="19427" y="12188"/>
                  </a:lnTo>
                  <a:lnTo>
                    <a:pt x="19360" y="12255"/>
                  </a:lnTo>
                  <a:lnTo>
                    <a:pt x="19225" y="12020"/>
                  </a:lnTo>
                  <a:lnTo>
                    <a:pt x="19158" y="11784"/>
                  </a:lnTo>
                  <a:lnTo>
                    <a:pt x="19057" y="11515"/>
                  </a:lnTo>
                  <a:lnTo>
                    <a:pt x="18956" y="11279"/>
                  </a:lnTo>
                  <a:lnTo>
                    <a:pt x="18888" y="11212"/>
                  </a:lnTo>
                  <a:lnTo>
                    <a:pt x="18821" y="11212"/>
                  </a:lnTo>
                  <a:lnTo>
                    <a:pt x="18754" y="11245"/>
                  </a:lnTo>
                  <a:lnTo>
                    <a:pt x="18720" y="11346"/>
                  </a:lnTo>
                  <a:lnTo>
                    <a:pt x="18720" y="11750"/>
                  </a:lnTo>
                  <a:lnTo>
                    <a:pt x="18754" y="12154"/>
                  </a:lnTo>
                  <a:lnTo>
                    <a:pt x="18653" y="11784"/>
                  </a:lnTo>
                  <a:lnTo>
                    <a:pt x="18552" y="11447"/>
                  </a:lnTo>
                  <a:lnTo>
                    <a:pt x="18518" y="11414"/>
                  </a:lnTo>
                  <a:lnTo>
                    <a:pt x="18484" y="11380"/>
                  </a:lnTo>
                  <a:lnTo>
                    <a:pt x="18787" y="11144"/>
                  </a:lnTo>
                  <a:close/>
                  <a:moveTo>
                    <a:pt x="17508" y="12255"/>
                  </a:moveTo>
                  <a:lnTo>
                    <a:pt x="17474" y="12424"/>
                  </a:lnTo>
                  <a:lnTo>
                    <a:pt x="17441" y="12390"/>
                  </a:lnTo>
                  <a:lnTo>
                    <a:pt x="17373" y="12390"/>
                  </a:lnTo>
                  <a:lnTo>
                    <a:pt x="17508" y="12255"/>
                  </a:lnTo>
                  <a:close/>
                  <a:moveTo>
                    <a:pt x="19023" y="12121"/>
                  </a:moveTo>
                  <a:lnTo>
                    <a:pt x="19091" y="12323"/>
                  </a:lnTo>
                  <a:lnTo>
                    <a:pt x="19225" y="12491"/>
                  </a:lnTo>
                  <a:lnTo>
                    <a:pt x="18990" y="12693"/>
                  </a:lnTo>
                  <a:lnTo>
                    <a:pt x="19023" y="12424"/>
                  </a:lnTo>
                  <a:lnTo>
                    <a:pt x="19023" y="12121"/>
                  </a:lnTo>
                  <a:close/>
                  <a:moveTo>
                    <a:pt x="18282" y="11548"/>
                  </a:moveTo>
                  <a:lnTo>
                    <a:pt x="18249" y="11851"/>
                  </a:lnTo>
                  <a:lnTo>
                    <a:pt x="18215" y="12188"/>
                  </a:lnTo>
                  <a:lnTo>
                    <a:pt x="18114" y="12828"/>
                  </a:lnTo>
                  <a:lnTo>
                    <a:pt x="18013" y="12356"/>
                  </a:lnTo>
                  <a:lnTo>
                    <a:pt x="17878" y="11885"/>
                  </a:lnTo>
                  <a:lnTo>
                    <a:pt x="18282" y="11548"/>
                  </a:lnTo>
                  <a:close/>
                  <a:moveTo>
                    <a:pt x="18484" y="12087"/>
                  </a:moveTo>
                  <a:lnTo>
                    <a:pt x="18653" y="12996"/>
                  </a:lnTo>
                  <a:lnTo>
                    <a:pt x="17542" y="14040"/>
                  </a:lnTo>
                  <a:lnTo>
                    <a:pt x="17609" y="13602"/>
                  </a:lnTo>
                  <a:lnTo>
                    <a:pt x="17643" y="13131"/>
                  </a:lnTo>
                  <a:lnTo>
                    <a:pt x="17676" y="12693"/>
                  </a:lnTo>
                  <a:lnTo>
                    <a:pt x="17744" y="12255"/>
                  </a:lnTo>
                  <a:lnTo>
                    <a:pt x="17878" y="12794"/>
                  </a:lnTo>
                  <a:lnTo>
                    <a:pt x="18013" y="13333"/>
                  </a:lnTo>
                  <a:lnTo>
                    <a:pt x="18047" y="13400"/>
                  </a:lnTo>
                  <a:lnTo>
                    <a:pt x="18114" y="13434"/>
                  </a:lnTo>
                  <a:lnTo>
                    <a:pt x="18181" y="13400"/>
                  </a:lnTo>
                  <a:lnTo>
                    <a:pt x="18249" y="13333"/>
                  </a:lnTo>
                  <a:lnTo>
                    <a:pt x="18350" y="13030"/>
                  </a:lnTo>
                  <a:lnTo>
                    <a:pt x="18383" y="12727"/>
                  </a:lnTo>
                  <a:lnTo>
                    <a:pt x="18484" y="12087"/>
                  </a:lnTo>
                  <a:close/>
                  <a:moveTo>
                    <a:pt x="21010" y="13703"/>
                  </a:moveTo>
                  <a:lnTo>
                    <a:pt x="21043" y="13905"/>
                  </a:lnTo>
                  <a:lnTo>
                    <a:pt x="21077" y="14073"/>
                  </a:lnTo>
                  <a:lnTo>
                    <a:pt x="21010" y="14040"/>
                  </a:lnTo>
                  <a:lnTo>
                    <a:pt x="21010" y="13703"/>
                  </a:lnTo>
                  <a:close/>
                  <a:moveTo>
                    <a:pt x="17306" y="12457"/>
                  </a:moveTo>
                  <a:lnTo>
                    <a:pt x="17306" y="12491"/>
                  </a:lnTo>
                  <a:lnTo>
                    <a:pt x="17272" y="12693"/>
                  </a:lnTo>
                  <a:lnTo>
                    <a:pt x="17239" y="12727"/>
                  </a:lnTo>
                  <a:lnTo>
                    <a:pt x="17239" y="12929"/>
                  </a:lnTo>
                  <a:lnTo>
                    <a:pt x="17205" y="13131"/>
                  </a:lnTo>
                  <a:lnTo>
                    <a:pt x="17239" y="13535"/>
                  </a:lnTo>
                  <a:lnTo>
                    <a:pt x="17239" y="13568"/>
                  </a:lnTo>
                  <a:lnTo>
                    <a:pt x="17171" y="13838"/>
                  </a:lnTo>
                  <a:lnTo>
                    <a:pt x="17070" y="14107"/>
                  </a:lnTo>
                  <a:lnTo>
                    <a:pt x="16936" y="13838"/>
                  </a:lnTo>
                  <a:lnTo>
                    <a:pt x="16868" y="13535"/>
                  </a:lnTo>
                  <a:lnTo>
                    <a:pt x="16835" y="13232"/>
                  </a:lnTo>
                  <a:lnTo>
                    <a:pt x="16835" y="12929"/>
                  </a:lnTo>
                  <a:lnTo>
                    <a:pt x="17306" y="12457"/>
                  </a:lnTo>
                  <a:close/>
                  <a:moveTo>
                    <a:pt x="17272" y="14174"/>
                  </a:moveTo>
                  <a:lnTo>
                    <a:pt x="17340" y="14242"/>
                  </a:lnTo>
                  <a:lnTo>
                    <a:pt x="17171" y="14410"/>
                  </a:lnTo>
                  <a:lnTo>
                    <a:pt x="17171" y="14410"/>
                  </a:lnTo>
                  <a:lnTo>
                    <a:pt x="17272" y="14174"/>
                  </a:lnTo>
                  <a:close/>
                  <a:moveTo>
                    <a:pt x="16666" y="13131"/>
                  </a:moveTo>
                  <a:lnTo>
                    <a:pt x="16666" y="13400"/>
                  </a:lnTo>
                  <a:lnTo>
                    <a:pt x="16666" y="13636"/>
                  </a:lnTo>
                  <a:lnTo>
                    <a:pt x="16666" y="13703"/>
                  </a:lnTo>
                  <a:lnTo>
                    <a:pt x="16599" y="14107"/>
                  </a:lnTo>
                  <a:lnTo>
                    <a:pt x="16498" y="14477"/>
                  </a:lnTo>
                  <a:lnTo>
                    <a:pt x="16363" y="14073"/>
                  </a:lnTo>
                  <a:lnTo>
                    <a:pt x="16262" y="13703"/>
                  </a:lnTo>
                  <a:lnTo>
                    <a:pt x="16195" y="13636"/>
                  </a:lnTo>
                  <a:lnTo>
                    <a:pt x="16666" y="13131"/>
                  </a:lnTo>
                  <a:close/>
                  <a:moveTo>
                    <a:pt x="16801" y="14107"/>
                  </a:moveTo>
                  <a:lnTo>
                    <a:pt x="16969" y="14410"/>
                  </a:lnTo>
                  <a:lnTo>
                    <a:pt x="17037" y="14477"/>
                  </a:lnTo>
                  <a:lnTo>
                    <a:pt x="17104" y="14477"/>
                  </a:lnTo>
                  <a:lnTo>
                    <a:pt x="16027" y="15555"/>
                  </a:lnTo>
                  <a:lnTo>
                    <a:pt x="16094" y="15286"/>
                  </a:lnTo>
                  <a:lnTo>
                    <a:pt x="16161" y="14983"/>
                  </a:lnTo>
                  <a:lnTo>
                    <a:pt x="16195" y="14376"/>
                  </a:lnTo>
                  <a:lnTo>
                    <a:pt x="16296" y="14612"/>
                  </a:lnTo>
                  <a:lnTo>
                    <a:pt x="16397" y="14848"/>
                  </a:lnTo>
                  <a:lnTo>
                    <a:pt x="16431" y="14882"/>
                  </a:lnTo>
                  <a:lnTo>
                    <a:pt x="16565" y="14882"/>
                  </a:lnTo>
                  <a:lnTo>
                    <a:pt x="16633" y="14814"/>
                  </a:lnTo>
                  <a:lnTo>
                    <a:pt x="16734" y="14477"/>
                  </a:lnTo>
                  <a:lnTo>
                    <a:pt x="16801" y="14107"/>
                  </a:lnTo>
                  <a:close/>
                  <a:moveTo>
                    <a:pt x="20976" y="14242"/>
                  </a:moveTo>
                  <a:lnTo>
                    <a:pt x="20976" y="14477"/>
                  </a:lnTo>
                  <a:lnTo>
                    <a:pt x="20909" y="14612"/>
                  </a:lnTo>
                  <a:lnTo>
                    <a:pt x="20774" y="14882"/>
                  </a:lnTo>
                  <a:lnTo>
                    <a:pt x="20639" y="15117"/>
                  </a:lnTo>
                  <a:lnTo>
                    <a:pt x="20471" y="15353"/>
                  </a:lnTo>
                  <a:lnTo>
                    <a:pt x="20269" y="15555"/>
                  </a:lnTo>
                  <a:lnTo>
                    <a:pt x="20505" y="15252"/>
                  </a:lnTo>
                  <a:lnTo>
                    <a:pt x="20707" y="14915"/>
                  </a:lnTo>
                  <a:lnTo>
                    <a:pt x="20875" y="14578"/>
                  </a:lnTo>
                  <a:lnTo>
                    <a:pt x="20976" y="14242"/>
                  </a:lnTo>
                  <a:close/>
                  <a:moveTo>
                    <a:pt x="15993" y="13871"/>
                  </a:moveTo>
                  <a:lnTo>
                    <a:pt x="15926" y="14578"/>
                  </a:lnTo>
                  <a:lnTo>
                    <a:pt x="15892" y="14915"/>
                  </a:lnTo>
                  <a:lnTo>
                    <a:pt x="15858" y="15252"/>
                  </a:lnTo>
                  <a:lnTo>
                    <a:pt x="15757" y="14949"/>
                  </a:lnTo>
                  <a:lnTo>
                    <a:pt x="15724" y="14612"/>
                  </a:lnTo>
                  <a:lnTo>
                    <a:pt x="15690" y="14545"/>
                  </a:lnTo>
                  <a:lnTo>
                    <a:pt x="15623" y="14511"/>
                  </a:lnTo>
                  <a:lnTo>
                    <a:pt x="15555" y="14511"/>
                  </a:lnTo>
                  <a:lnTo>
                    <a:pt x="15488" y="14578"/>
                  </a:lnTo>
                  <a:lnTo>
                    <a:pt x="15353" y="15286"/>
                  </a:lnTo>
                  <a:lnTo>
                    <a:pt x="15219" y="15993"/>
                  </a:lnTo>
                  <a:lnTo>
                    <a:pt x="15084" y="15488"/>
                  </a:lnTo>
                  <a:lnTo>
                    <a:pt x="14983" y="14949"/>
                  </a:lnTo>
                  <a:lnTo>
                    <a:pt x="15993" y="13871"/>
                  </a:lnTo>
                  <a:close/>
                  <a:moveTo>
                    <a:pt x="15589" y="15286"/>
                  </a:moveTo>
                  <a:lnTo>
                    <a:pt x="15757" y="15690"/>
                  </a:lnTo>
                  <a:lnTo>
                    <a:pt x="15791" y="15723"/>
                  </a:lnTo>
                  <a:lnTo>
                    <a:pt x="15858" y="15723"/>
                  </a:lnTo>
                  <a:lnTo>
                    <a:pt x="15421" y="16161"/>
                  </a:lnTo>
                  <a:lnTo>
                    <a:pt x="15522" y="15723"/>
                  </a:lnTo>
                  <a:lnTo>
                    <a:pt x="15589" y="15286"/>
                  </a:lnTo>
                  <a:close/>
                  <a:moveTo>
                    <a:pt x="14916" y="15824"/>
                  </a:moveTo>
                  <a:lnTo>
                    <a:pt x="15017" y="16127"/>
                  </a:lnTo>
                  <a:lnTo>
                    <a:pt x="15151" y="16397"/>
                  </a:lnTo>
                  <a:lnTo>
                    <a:pt x="15151" y="16430"/>
                  </a:lnTo>
                  <a:lnTo>
                    <a:pt x="14848" y="16733"/>
                  </a:lnTo>
                  <a:lnTo>
                    <a:pt x="14916" y="16262"/>
                  </a:lnTo>
                  <a:lnTo>
                    <a:pt x="14916" y="15824"/>
                  </a:lnTo>
                  <a:close/>
                  <a:moveTo>
                    <a:pt x="14747" y="15218"/>
                  </a:moveTo>
                  <a:lnTo>
                    <a:pt x="14680" y="16127"/>
                  </a:lnTo>
                  <a:lnTo>
                    <a:pt x="14613" y="16565"/>
                  </a:lnTo>
                  <a:lnTo>
                    <a:pt x="14579" y="16801"/>
                  </a:lnTo>
                  <a:lnTo>
                    <a:pt x="14512" y="17003"/>
                  </a:lnTo>
                  <a:lnTo>
                    <a:pt x="14411" y="16700"/>
                  </a:lnTo>
                  <a:lnTo>
                    <a:pt x="14343" y="16397"/>
                  </a:lnTo>
                  <a:lnTo>
                    <a:pt x="14209" y="15723"/>
                  </a:lnTo>
                  <a:lnTo>
                    <a:pt x="14747" y="15218"/>
                  </a:lnTo>
                  <a:close/>
                  <a:moveTo>
                    <a:pt x="13906" y="15993"/>
                  </a:moveTo>
                  <a:lnTo>
                    <a:pt x="13771" y="16599"/>
                  </a:lnTo>
                  <a:lnTo>
                    <a:pt x="13670" y="16902"/>
                  </a:lnTo>
                  <a:lnTo>
                    <a:pt x="13569" y="17205"/>
                  </a:lnTo>
                  <a:lnTo>
                    <a:pt x="13468" y="16834"/>
                  </a:lnTo>
                  <a:lnTo>
                    <a:pt x="13333" y="16464"/>
                  </a:lnTo>
                  <a:lnTo>
                    <a:pt x="13906" y="15993"/>
                  </a:lnTo>
                  <a:close/>
                  <a:moveTo>
                    <a:pt x="12997" y="16733"/>
                  </a:moveTo>
                  <a:lnTo>
                    <a:pt x="12929" y="17104"/>
                  </a:lnTo>
                  <a:lnTo>
                    <a:pt x="12896" y="17508"/>
                  </a:lnTo>
                  <a:lnTo>
                    <a:pt x="12828" y="16868"/>
                  </a:lnTo>
                  <a:lnTo>
                    <a:pt x="12997" y="16733"/>
                  </a:lnTo>
                  <a:close/>
                  <a:moveTo>
                    <a:pt x="12492" y="17104"/>
                  </a:moveTo>
                  <a:lnTo>
                    <a:pt x="12458" y="17474"/>
                  </a:lnTo>
                  <a:lnTo>
                    <a:pt x="12391" y="17811"/>
                  </a:lnTo>
                  <a:lnTo>
                    <a:pt x="12357" y="18181"/>
                  </a:lnTo>
                  <a:lnTo>
                    <a:pt x="12256" y="18518"/>
                  </a:lnTo>
                  <a:lnTo>
                    <a:pt x="12155" y="18013"/>
                  </a:lnTo>
                  <a:lnTo>
                    <a:pt x="11987" y="17474"/>
                  </a:lnTo>
                  <a:lnTo>
                    <a:pt x="12492" y="17104"/>
                  </a:lnTo>
                  <a:close/>
                  <a:moveTo>
                    <a:pt x="8216" y="236"/>
                  </a:moveTo>
                  <a:lnTo>
                    <a:pt x="8889" y="808"/>
                  </a:lnTo>
                  <a:lnTo>
                    <a:pt x="9529" y="1448"/>
                  </a:lnTo>
                  <a:lnTo>
                    <a:pt x="10135" y="2088"/>
                  </a:lnTo>
                  <a:lnTo>
                    <a:pt x="10707" y="2761"/>
                  </a:lnTo>
                  <a:lnTo>
                    <a:pt x="11886" y="4108"/>
                  </a:lnTo>
                  <a:lnTo>
                    <a:pt x="12492" y="4781"/>
                  </a:lnTo>
                  <a:lnTo>
                    <a:pt x="13098" y="5421"/>
                  </a:lnTo>
                  <a:lnTo>
                    <a:pt x="14478" y="6734"/>
                  </a:lnTo>
                  <a:lnTo>
                    <a:pt x="15118" y="7407"/>
                  </a:lnTo>
                  <a:lnTo>
                    <a:pt x="15791" y="8114"/>
                  </a:lnTo>
                  <a:lnTo>
                    <a:pt x="17070" y="9629"/>
                  </a:lnTo>
                  <a:lnTo>
                    <a:pt x="18383" y="11144"/>
                  </a:lnTo>
                  <a:lnTo>
                    <a:pt x="17811" y="11616"/>
                  </a:lnTo>
                  <a:lnTo>
                    <a:pt x="17239" y="12121"/>
                  </a:lnTo>
                  <a:lnTo>
                    <a:pt x="16734" y="12659"/>
                  </a:lnTo>
                  <a:lnTo>
                    <a:pt x="16195" y="13232"/>
                  </a:lnTo>
                  <a:lnTo>
                    <a:pt x="15185" y="14343"/>
                  </a:lnTo>
                  <a:lnTo>
                    <a:pt x="14680" y="14882"/>
                  </a:lnTo>
                  <a:lnTo>
                    <a:pt x="14175" y="15420"/>
                  </a:lnTo>
                  <a:lnTo>
                    <a:pt x="13636" y="15925"/>
                  </a:lnTo>
                  <a:lnTo>
                    <a:pt x="13064" y="16363"/>
                  </a:lnTo>
                  <a:lnTo>
                    <a:pt x="11919" y="17238"/>
                  </a:lnTo>
                  <a:lnTo>
                    <a:pt x="11852" y="17205"/>
                  </a:lnTo>
                  <a:lnTo>
                    <a:pt x="11785" y="17171"/>
                  </a:lnTo>
                  <a:lnTo>
                    <a:pt x="11717" y="17171"/>
                  </a:lnTo>
                  <a:lnTo>
                    <a:pt x="11684" y="17238"/>
                  </a:lnTo>
                  <a:lnTo>
                    <a:pt x="11650" y="17440"/>
                  </a:lnTo>
                  <a:lnTo>
                    <a:pt x="11347" y="17676"/>
                  </a:lnTo>
                  <a:lnTo>
                    <a:pt x="10808" y="18114"/>
                  </a:lnTo>
                  <a:lnTo>
                    <a:pt x="10337" y="18551"/>
                  </a:lnTo>
                  <a:lnTo>
                    <a:pt x="9933" y="18282"/>
                  </a:lnTo>
                  <a:lnTo>
                    <a:pt x="9529" y="17945"/>
                  </a:lnTo>
                  <a:lnTo>
                    <a:pt x="9192" y="17609"/>
                  </a:lnTo>
                  <a:lnTo>
                    <a:pt x="8855" y="17238"/>
                  </a:lnTo>
                  <a:lnTo>
                    <a:pt x="8182" y="16464"/>
                  </a:lnTo>
                  <a:lnTo>
                    <a:pt x="7542" y="15690"/>
                  </a:lnTo>
                  <a:lnTo>
                    <a:pt x="6835" y="14949"/>
                  </a:lnTo>
                  <a:lnTo>
                    <a:pt x="6465" y="14578"/>
                  </a:lnTo>
                  <a:lnTo>
                    <a:pt x="6128" y="14141"/>
                  </a:lnTo>
                  <a:lnTo>
                    <a:pt x="5556" y="13434"/>
                  </a:lnTo>
                  <a:lnTo>
                    <a:pt x="5253" y="13097"/>
                  </a:lnTo>
                  <a:lnTo>
                    <a:pt x="4950" y="12760"/>
                  </a:lnTo>
                  <a:lnTo>
                    <a:pt x="4209" y="12053"/>
                  </a:lnTo>
                  <a:lnTo>
                    <a:pt x="3873" y="11683"/>
                  </a:lnTo>
                  <a:lnTo>
                    <a:pt x="3536" y="11279"/>
                  </a:lnTo>
                  <a:lnTo>
                    <a:pt x="2896" y="10404"/>
                  </a:lnTo>
                  <a:lnTo>
                    <a:pt x="2223" y="9495"/>
                  </a:lnTo>
                  <a:lnTo>
                    <a:pt x="1751" y="8922"/>
                  </a:lnTo>
                  <a:lnTo>
                    <a:pt x="1516" y="8619"/>
                  </a:lnTo>
                  <a:lnTo>
                    <a:pt x="1246" y="8350"/>
                  </a:lnTo>
                  <a:lnTo>
                    <a:pt x="741" y="7912"/>
                  </a:lnTo>
                  <a:lnTo>
                    <a:pt x="472" y="7710"/>
                  </a:lnTo>
                  <a:lnTo>
                    <a:pt x="270" y="7441"/>
                  </a:lnTo>
                  <a:lnTo>
                    <a:pt x="539" y="7239"/>
                  </a:lnTo>
                  <a:lnTo>
                    <a:pt x="809" y="7037"/>
                  </a:lnTo>
                  <a:lnTo>
                    <a:pt x="1347" y="6532"/>
                  </a:lnTo>
                  <a:lnTo>
                    <a:pt x="1819" y="6027"/>
                  </a:lnTo>
                  <a:lnTo>
                    <a:pt x="2256" y="5488"/>
                  </a:lnTo>
                  <a:lnTo>
                    <a:pt x="2762" y="4882"/>
                  </a:lnTo>
                  <a:lnTo>
                    <a:pt x="3300" y="4310"/>
                  </a:lnTo>
                  <a:lnTo>
                    <a:pt x="3873" y="3737"/>
                  </a:lnTo>
                  <a:lnTo>
                    <a:pt x="4479" y="3232"/>
                  </a:lnTo>
                  <a:lnTo>
                    <a:pt x="6364" y="1751"/>
                  </a:lnTo>
                  <a:lnTo>
                    <a:pt x="8216" y="236"/>
                  </a:lnTo>
                  <a:close/>
                  <a:moveTo>
                    <a:pt x="14074" y="16296"/>
                  </a:moveTo>
                  <a:lnTo>
                    <a:pt x="14175" y="16767"/>
                  </a:lnTo>
                  <a:lnTo>
                    <a:pt x="14242" y="17003"/>
                  </a:lnTo>
                  <a:lnTo>
                    <a:pt x="14343" y="17205"/>
                  </a:lnTo>
                  <a:lnTo>
                    <a:pt x="13670" y="17811"/>
                  </a:lnTo>
                  <a:lnTo>
                    <a:pt x="12963" y="18383"/>
                  </a:lnTo>
                  <a:lnTo>
                    <a:pt x="12391" y="18854"/>
                  </a:lnTo>
                  <a:lnTo>
                    <a:pt x="12492" y="18585"/>
                  </a:lnTo>
                  <a:lnTo>
                    <a:pt x="12593" y="18282"/>
                  </a:lnTo>
                  <a:lnTo>
                    <a:pt x="12660" y="17710"/>
                  </a:lnTo>
                  <a:lnTo>
                    <a:pt x="12694" y="18013"/>
                  </a:lnTo>
                  <a:lnTo>
                    <a:pt x="12761" y="18316"/>
                  </a:lnTo>
                  <a:lnTo>
                    <a:pt x="12795" y="18349"/>
                  </a:lnTo>
                  <a:lnTo>
                    <a:pt x="12862" y="18383"/>
                  </a:lnTo>
                  <a:lnTo>
                    <a:pt x="12963" y="18383"/>
                  </a:lnTo>
                  <a:lnTo>
                    <a:pt x="13030" y="18316"/>
                  </a:lnTo>
                  <a:lnTo>
                    <a:pt x="13098" y="17945"/>
                  </a:lnTo>
                  <a:lnTo>
                    <a:pt x="13131" y="17575"/>
                  </a:lnTo>
                  <a:lnTo>
                    <a:pt x="13165" y="17205"/>
                  </a:lnTo>
                  <a:lnTo>
                    <a:pt x="13199" y="16868"/>
                  </a:lnTo>
                  <a:lnTo>
                    <a:pt x="13333" y="17205"/>
                  </a:lnTo>
                  <a:lnTo>
                    <a:pt x="13468" y="17541"/>
                  </a:lnTo>
                  <a:lnTo>
                    <a:pt x="13502" y="17609"/>
                  </a:lnTo>
                  <a:lnTo>
                    <a:pt x="13636" y="17609"/>
                  </a:lnTo>
                  <a:lnTo>
                    <a:pt x="13670" y="17541"/>
                  </a:lnTo>
                  <a:lnTo>
                    <a:pt x="13805" y="17272"/>
                  </a:lnTo>
                  <a:lnTo>
                    <a:pt x="13906" y="16935"/>
                  </a:lnTo>
                  <a:lnTo>
                    <a:pt x="14074" y="16296"/>
                  </a:lnTo>
                  <a:close/>
                  <a:moveTo>
                    <a:pt x="11616" y="17777"/>
                  </a:moveTo>
                  <a:lnTo>
                    <a:pt x="11583" y="18585"/>
                  </a:lnTo>
                  <a:lnTo>
                    <a:pt x="11549" y="18989"/>
                  </a:lnTo>
                  <a:lnTo>
                    <a:pt x="11482" y="19393"/>
                  </a:lnTo>
                  <a:lnTo>
                    <a:pt x="11347" y="18821"/>
                  </a:lnTo>
                  <a:lnTo>
                    <a:pt x="11246" y="18248"/>
                  </a:lnTo>
                  <a:lnTo>
                    <a:pt x="11212" y="18181"/>
                  </a:lnTo>
                  <a:lnTo>
                    <a:pt x="11145" y="18147"/>
                  </a:lnTo>
                  <a:lnTo>
                    <a:pt x="11313" y="18013"/>
                  </a:lnTo>
                  <a:lnTo>
                    <a:pt x="11616" y="17777"/>
                  </a:lnTo>
                  <a:close/>
                  <a:moveTo>
                    <a:pt x="11852" y="17878"/>
                  </a:moveTo>
                  <a:lnTo>
                    <a:pt x="11987" y="18417"/>
                  </a:lnTo>
                  <a:lnTo>
                    <a:pt x="12088" y="18922"/>
                  </a:lnTo>
                  <a:lnTo>
                    <a:pt x="12121" y="18989"/>
                  </a:lnTo>
                  <a:lnTo>
                    <a:pt x="12189" y="19023"/>
                  </a:lnTo>
                  <a:lnTo>
                    <a:pt x="12088" y="19090"/>
                  </a:lnTo>
                  <a:lnTo>
                    <a:pt x="11717" y="19427"/>
                  </a:lnTo>
                  <a:lnTo>
                    <a:pt x="11785" y="19023"/>
                  </a:lnTo>
                  <a:lnTo>
                    <a:pt x="11818" y="18652"/>
                  </a:lnTo>
                  <a:lnTo>
                    <a:pt x="11852" y="17878"/>
                  </a:lnTo>
                  <a:close/>
                  <a:moveTo>
                    <a:pt x="10977" y="18282"/>
                  </a:moveTo>
                  <a:lnTo>
                    <a:pt x="10876" y="18686"/>
                  </a:lnTo>
                  <a:lnTo>
                    <a:pt x="10808" y="19090"/>
                  </a:lnTo>
                  <a:lnTo>
                    <a:pt x="10741" y="19528"/>
                  </a:lnTo>
                  <a:lnTo>
                    <a:pt x="10640" y="19932"/>
                  </a:lnTo>
                  <a:lnTo>
                    <a:pt x="10505" y="19359"/>
                  </a:lnTo>
                  <a:lnTo>
                    <a:pt x="10404" y="18787"/>
                  </a:lnTo>
                  <a:lnTo>
                    <a:pt x="10977" y="18282"/>
                  </a:lnTo>
                  <a:close/>
                  <a:moveTo>
                    <a:pt x="11111" y="18753"/>
                  </a:moveTo>
                  <a:lnTo>
                    <a:pt x="11212" y="19258"/>
                  </a:lnTo>
                  <a:lnTo>
                    <a:pt x="11313" y="19763"/>
                  </a:lnTo>
                  <a:lnTo>
                    <a:pt x="10775" y="20235"/>
                  </a:lnTo>
                  <a:lnTo>
                    <a:pt x="10775" y="20235"/>
                  </a:lnTo>
                  <a:lnTo>
                    <a:pt x="10909" y="19898"/>
                  </a:lnTo>
                  <a:lnTo>
                    <a:pt x="10977" y="19494"/>
                  </a:lnTo>
                  <a:lnTo>
                    <a:pt x="11111" y="18753"/>
                  </a:lnTo>
                  <a:close/>
                  <a:moveTo>
                    <a:pt x="10135" y="19056"/>
                  </a:moveTo>
                  <a:lnTo>
                    <a:pt x="10101" y="19763"/>
                  </a:lnTo>
                  <a:lnTo>
                    <a:pt x="10067" y="20100"/>
                  </a:lnTo>
                  <a:lnTo>
                    <a:pt x="10034" y="20437"/>
                  </a:lnTo>
                  <a:lnTo>
                    <a:pt x="9966" y="19898"/>
                  </a:lnTo>
                  <a:lnTo>
                    <a:pt x="9933" y="19359"/>
                  </a:lnTo>
                  <a:lnTo>
                    <a:pt x="9899" y="19292"/>
                  </a:lnTo>
                  <a:lnTo>
                    <a:pt x="10135" y="19056"/>
                  </a:lnTo>
                  <a:close/>
                  <a:moveTo>
                    <a:pt x="10337" y="19696"/>
                  </a:moveTo>
                  <a:lnTo>
                    <a:pt x="10438" y="19999"/>
                  </a:lnTo>
                  <a:lnTo>
                    <a:pt x="10539" y="20302"/>
                  </a:lnTo>
                  <a:lnTo>
                    <a:pt x="10572" y="20336"/>
                  </a:lnTo>
                  <a:lnTo>
                    <a:pt x="10640" y="20369"/>
                  </a:lnTo>
                  <a:lnTo>
                    <a:pt x="10202" y="20773"/>
                  </a:lnTo>
                  <a:lnTo>
                    <a:pt x="10303" y="20235"/>
                  </a:lnTo>
                  <a:lnTo>
                    <a:pt x="10337" y="19696"/>
                  </a:lnTo>
                  <a:close/>
                  <a:moveTo>
                    <a:pt x="9663" y="19494"/>
                  </a:moveTo>
                  <a:lnTo>
                    <a:pt x="9596" y="19864"/>
                  </a:lnTo>
                  <a:lnTo>
                    <a:pt x="9529" y="20235"/>
                  </a:lnTo>
                  <a:lnTo>
                    <a:pt x="9428" y="20942"/>
                  </a:lnTo>
                  <a:lnTo>
                    <a:pt x="9293" y="20437"/>
                  </a:lnTo>
                  <a:lnTo>
                    <a:pt x="9226" y="19932"/>
                  </a:lnTo>
                  <a:lnTo>
                    <a:pt x="9663" y="19494"/>
                  </a:lnTo>
                  <a:close/>
                  <a:moveTo>
                    <a:pt x="9798" y="20066"/>
                  </a:moveTo>
                  <a:lnTo>
                    <a:pt x="9832" y="20571"/>
                  </a:lnTo>
                  <a:lnTo>
                    <a:pt x="9899" y="21009"/>
                  </a:lnTo>
                  <a:lnTo>
                    <a:pt x="9899" y="21043"/>
                  </a:lnTo>
                  <a:lnTo>
                    <a:pt x="9562" y="21346"/>
                  </a:lnTo>
                  <a:lnTo>
                    <a:pt x="9630" y="21043"/>
                  </a:lnTo>
                  <a:lnTo>
                    <a:pt x="9697" y="20706"/>
                  </a:lnTo>
                  <a:lnTo>
                    <a:pt x="9798" y="20066"/>
                  </a:lnTo>
                  <a:close/>
                  <a:moveTo>
                    <a:pt x="19730" y="12390"/>
                  </a:moveTo>
                  <a:lnTo>
                    <a:pt x="20067" y="12592"/>
                  </a:lnTo>
                  <a:lnTo>
                    <a:pt x="20336" y="12861"/>
                  </a:lnTo>
                  <a:lnTo>
                    <a:pt x="20538" y="13131"/>
                  </a:lnTo>
                  <a:lnTo>
                    <a:pt x="20639" y="13434"/>
                  </a:lnTo>
                  <a:lnTo>
                    <a:pt x="20707" y="13770"/>
                  </a:lnTo>
                  <a:lnTo>
                    <a:pt x="20707" y="14107"/>
                  </a:lnTo>
                  <a:lnTo>
                    <a:pt x="20639" y="14444"/>
                  </a:lnTo>
                  <a:lnTo>
                    <a:pt x="20505" y="14814"/>
                  </a:lnTo>
                  <a:lnTo>
                    <a:pt x="20471" y="14781"/>
                  </a:lnTo>
                  <a:lnTo>
                    <a:pt x="20437" y="14814"/>
                  </a:lnTo>
                  <a:lnTo>
                    <a:pt x="20033" y="15454"/>
                  </a:lnTo>
                  <a:lnTo>
                    <a:pt x="19562" y="15925"/>
                  </a:lnTo>
                  <a:lnTo>
                    <a:pt x="19091" y="16363"/>
                  </a:lnTo>
                  <a:lnTo>
                    <a:pt x="18047" y="17137"/>
                  </a:lnTo>
                  <a:lnTo>
                    <a:pt x="17407" y="17609"/>
                  </a:lnTo>
                  <a:lnTo>
                    <a:pt x="16767" y="18147"/>
                  </a:lnTo>
                  <a:lnTo>
                    <a:pt x="15555" y="19225"/>
                  </a:lnTo>
                  <a:lnTo>
                    <a:pt x="14377" y="20369"/>
                  </a:lnTo>
                  <a:lnTo>
                    <a:pt x="13232" y="21514"/>
                  </a:lnTo>
                  <a:lnTo>
                    <a:pt x="12727" y="21110"/>
                  </a:lnTo>
                  <a:lnTo>
                    <a:pt x="12290" y="20672"/>
                  </a:lnTo>
                  <a:lnTo>
                    <a:pt x="11953" y="20268"/>
                  </a:lnTo>
                  <a:lnTo>
                    <a:pt x="11751" y="20100"/>
                  </a:lnTo>
                  <a:lnTo>
                    <a:pt x="11583" y="19932"/>
                  </a:lnTo>
                  <a:lnTo>
                    <a:pt x="11616" y="19864"/>
                  </a:lnTo>
                  <a:lnTo>
                    <a:pt x="11616" y="19797"/>
                  </a:lnTo>
                  <a:lnTo>
                    <a:pt x="11886" y="19561"/>
                  </a:lnTo>
                  <a:lnTo>
                    <a:pt x="13199" y="18484"/>
                  </a:lnTo>
                  <a:lnTo>
                    <a:pt x="14478" y="17407"/>
                  </a:lnTo>
                  <a:lnTo>
                    <a:pt x="14545" y="17407"/>
                  </a:lnTo>
                  <a:lnTo>
                    <a:pt x="14613" y="17339"/>
                  </a:lnTo>
                  <a:lnTo>
                    <a:pt x="14714" y="17171"/>
                  </a:lnTo>
                  <a:lnTo>
                    <a:pt x="15320" y="16599"/>
                  </a:lnTo>
                  <a:lnTo>
                    <a:pt x="15959" y="15993"/>
                  </a:lnTo>
                  <a:lnTo>
                    <a:pt x="17171" y="14747"/>
                  </a:lnTo>
                  <a:lnTo>
                    <a:pt x="18417" y="13535"/>
                  </a:lnTo>
                  <a:lnTo>
                    <a:pt x="19057" y="12929"/>
                  </a:lnTo>
                  <a:lnTo>
                    <a:pt x="19730" y="12390"/>
                  </a:lnTo>
                  <a:close/>
                  <a:moveTo>
                    <a:pt x="8283" y="20841"/>
                  </a:moveTo>
                  <a:lnTo>
                    <a:pt x="8216" y="21278"/>
                  </a:lnTo>
                  <a:lnTo>
                    <a:pt x="8148" y="21716"/>
                  </a:lnTo>
                  <a:lnTo>
                    <a:pt x="8047" y="21514"/>
                  </a:lnTo>
                  <a:lnTo>
                    <a:pt x="7980" y="21278"/>
                  </a:lnTo>
                  <a:lnTo>
                    <a:pt x="7946" y="21211"/>
                  </a:lnTo>
                  <a:lnTo>
                    <a:pt x="7879" y="21177"/>
                  </a:lnTo>
                  <a:lnTo>
                    <a:pt x="8283" y="20841"/>
                  </a:lnTo>
                  <a:close/>
                  <a:moveTo>
                    <a:pt x="8923" y="20201"/>
                  </a:moveTo>
                  <a:lnTo>
                    <a:pt x="8855" y="21009"/>
                  </a:lnTo>
                  <a:lnTo>
                    <a:pt x="8822" y="21413"/>
                  </a:lnTo>
                  <a:lnTo>
                    <a:pt x="8721" y="21783"/>
                  </a:lnTo>
                  <a:lnTo>
                    <a:pt x="8620" y="21211"/>
                  </a:lnTo>
                  <a:lnTo>
                    <a:pt x="8519" y="20639"/>
                  </a:lnTo>
                  <a:lnTo>
                    <a:pt x="8923" y="20201"/>
                  </a:lnTo>
                  <a:close/>
                  <a:moveTo>
                    <a:pt x="9125" y="20605"/>
                  </a:moveTo>
                  <a:lnTo>
                    <a:pt x="9226" y="21009"/>
                  </a:lnTo>
                  <a:lnTo>
                    <a:pt x="9327" y="21379"/>
                  </a:lnTo>
                  <a:lnTo>
                    <a:pt x="9394" y="21447"/>
                  </a:lnTo>
                  <a:lnTo>
                    <a:pt x="9428" y="21480"/>
                  </a:lnTo>
                  <a:lnTo>
                    <a:pt x="8956" y="21918"/>
                  </a:lnTo>
                  <a:lnTo>
                    <a:pt x="9024" y="21581"/>
                  </a:lnTo>
                  <a:lnTo>
                    <a:pt x="9057" y="21278"/>
                  </a:lnTo>
                  <a:lnTo>
                    <a:pt x="9125" y="20605"/>
                  </a:lnTo>
                  <a:close/>
                  <a:moveTo>
                    <a:pt x="7744" y="21312"/>
                  </a:moveTo>
                  <a:lnTo>
                    <a:pt x="7778" y="21985"/>
                  </a:lnTo>
                  <a:lnTo>
                    <a:pt x="7744" y="22659"/>
                  </a:lnTo>
                  <a:lnTo>
                    <a:pt x="7643" y="22187"/>
                  </a:lnTo>
                  <a:lnTo>
                    <a:pt x="7576" y="21682"/>
                  </a:lnTo>
                  <a:lnTo>
                    <a:pt x="7542" y="21649"/>
                  </a:lnTo>
                  <a:lnTo>
                    <a:pt x="7509" y="21615"/>
                  </a:lnTo>
                  <a:lnTo>
                    <a:pt x="7441" y="21615"/>
                  </a:lnTo>
                  <a:lnTo>
                    <a:pt x="7744" y="21312"/>
                  </a:lnTo>
                  <a:close/>
                  <a:moveTo>
                    <a:pt x="8418" y="21514"/>
                  </a:moveTo>
                  <a:lnTo>
                    <a:pt x="8485" y="21851"/>
                  </a:lnTo>
                  <a:lnTo>
                    <a:pt x="8586" y="22187"/>
                  </a:lnTo>
                  <a:lnTo>
                    <a:pt x="7980" y="22692"/>
                  </a:lnTo>
                  <a:lnTo>
                    <a:pt x="8014" y="22322"/>
                  </a:lnTo>
                  <a:lnTo>
                    <a:pt x="8014" y="21952"/>
                  </a:lnTo>
                  <a:lnTo>
                    <a:pt x="8081" y="22086"/>
                  </a:lnTo>
                  <a:lnTo>
                    <a:pt x="8148" y="22154"/>
                  </a:lnTo>
                  <a:lnTo>
                    <a:pt x="8216" y="22154"/>
                  </a:lnTo>
                  <a:lnTo>
                    <a:pt x="8283" y="22120"/>
                  </a:lnTo>
                  <a:lnTo>
                    <a:pt x="8317" y="22086"/>
                  </a:lnTo>
                  <a:lnTo>
                    <a:pt x="8384" y="21783"/>
                  </a:lnTo>
                  <a:lnTo>
                    <a:pt x="8418" y="21514"/>
                  </a:lnTo>
                  <a:close/>
                  <a:moveTo>
                    <a:pt x="7340" y="21682"/>
                  </a:moveTo>
                  <a:lnTo>
                    <a:pt x="7239" y="22356"/>
                  </a:lnTo>
                  <a:lnTo>
                    <a:pt x="7206" y="22692"/>
                  </a:lnTo>
                  <a:lnTo>
                    <a:pt x="7138" y="23029"/>
                  </a:lnTo>
                  <a:lnTo>
                    <a:pt x="6936" y="22625"/>
                  </a:lnTo>
                  <a:lnTo>
                    <a:pt x="6734" y="22221"/>
                  </a:lnTo>
                  <a:lnTo>
                    <a:pt x="7340" y="21682"/>
                  </a:lnTo>
                  <a:close/>
                  <a:moveTo>
                    <a:pt x="7475" y="22524"/>
                  </a:moveTo>
                  <a:lnTo>
                    <a:pt x="7576" y="23029"/>
                  </a:lnTo>
                  <a:lnTo>
                    <a:pt x="7307" y="23231"/>
                  </a:lnTo>
                  <a:lnTo>
                    <a:pt x="7408" y="22861"/>
                  </a:lnTo>
                  <a:lnTo>
                    <a:pt x="7475" y="22524"/>
                  </a:lnTo>
                  <a:close/>
                  <a:moveTo>
                    <a:pt x="6734" y="22760"/>
                  </a:moveTo>
                  <a:lnTo>
                    <a:pt x="6903" y="23097"/>
                  </a:lnTo>
                  <a:lnTo>
                    <a:pt x="7037" y="23400"/>
                  </a:lnTo>
                  <a:lnTo>
                    <a:pt x="7071" y="23433"/>
                  </a:lnTo>
                  <a:lnTo>
                    <a:pt x="6667" y="23736"/>
                  </a:lnTo>
                  <a:lnTo>
                    <a:pt x="6734" y="23265"/>
                  </a:lnTo>
                  <a:lnTo>
                    <a:pt x="6734" y="22760"/>
                  </a:lnTo>
                  <a:close/>
                  <a:moveTo>
                    <a:pt x="6499" y="22423"/>
                  </a:moveTo>
                  <a:lnTo>
                    <a:pt x="6499" y="23097"/>
                  </a:lnTo>
                  <a:lnTo>
                    <a:pt x="6499" y="23433"/>
                  </a:lnTo>
                  <a:lnTo>
                    <a:pt x="6431" y="23770"/>
                  </a:lnTo>
                  <a:lnTo>
                    <a:pt x="6330" y="23534"/>
                  </a:lnTo>
                  <a:lnTo>
                    <a:pt x="6263" y="23299"/>
                  </a:lnTo>
                  <a:lnTo>
                    <a:pt x="6095" y="22793"/>
                  </a:lnTo>
                  <a:lnTo>
                    <a:pt x="6499" y="22423"/>
                  </a:lnTo>
                  <a:close/>
                  <a:moveTo>
                    <a:pt x="5792" y="23063"/>
                  </a:moveTo>
                  <a:lnTo>
                    <a:pt x="5724" y="23736"/>
                  </a:lnTo>
                  <a:lnTo>
                    <a:pt x="5657" y="24073"/>
                  </a:lnTo>
                  <a:lnTo>
                    <a:pt x="5556" y="24410"/>
                  </a:lnTo>
                  <a:lnTo>
                    <a:pt x="5421" y="23938"/>
                  </a:lnTo>
                  <a:lnTo>
                    <a:pt x="5287" y="23501"/>
                  </a:lnTo>
                  <a:lnTo>
                    <a:pt x="5792" y="23063"/>
                  </a:lnTo>
                  <a:close/>
                  <a:moveTo>
                    <a:pt x="5994" y="23265"/>
                  </a:moveTo>
                  <a:lnTo>
                    <a:pt x="6128" y="23669"/>
                  </a:lnTo>
                  <a:lnTo>
                    <a:pt x="6229" y="23837"/>
                  </a:lnTo>
                  <a:lnTo>
                    <a:pt x="6330" y="24039"/>
                  </a:lnTo>
                  <a:lnTo>
                    <a:pt x="5758" y="24511"/>
                  </a:lnTo>
                  <a:lnTo>
                    <a:pt x="5893" y="24208"/>
                  </a:lnTo>
                  <a:lnTo>
                    <a:pt x="5960" y="23905"/>
                  </a:lnTo>
                  <a:lnTo>
                    <a:pt x="5994" y="23265"/>
                  </a:lnTo>
                  <a:close/>
                  <a:moveTo>
                    <a:pt x="4950" y="23770"/>
                  </a:moveTo>
                  <a:lnTo>
                    <a:pt x="4984" y="24275"/>
                  </a:lnTo>
                  <a:lnTo>
                    <a:pt x="4950" y="24511"/>
                  </a:lnTo>
                  <a:lnTo>
                    <a:pt x="4883" y="24746"/>
                  </a:lnTo>
                  <a:lnTo>
                    <a:pt x="4782" y="24376"/>
                  </a:lnTo>
                  <a:lnTo>
                    <a:pt x="4714" y="24006"/>
                  </a:lnTo>
                  <a:lnTo>
                    <a:pt x="4950" y="23770"/>
                  </a:lnTo>
                  <a:close/>
                  <a:moveTo>
                    <a:pt x="4378" y="24309"/>
                  </a:moveTo>
                  <a:lnTo>
                    <a:pt x="4378" y="24679"/>
                  </a:lnTo>
                  <a:lnTo>
                    <a:pt x="4344" y="25083"/>
                  </a:lnTo>
                  <a:lnTo>
                    <a:pt x="4176" y="24477"/>
                  </a:lnTo>
                  <a:lnTo>
                    <a:pt x="4378" y="24309"/>
                  </a:lnTo>
                  <a:close/>
                  <a:moveTo>
                    <a:pt x="5219" y="24140"/>
                  </a:moveTo>
                  <a:lnTo>
                    <a:pt x="5320" y="24410"/>
                  </a:lnTo>
                  <a:lnTo>
                    <a:pt x="5421" y="24713"/>
                  </a:lnTo>
                  <a:lnTo>
                    <a:pt x="5455" y="24746"/>
                  </a:lnTo>
                  <a:lnTo>
                    <a:pt x="5017" y="25150"/>
                  </a:lnTo>
                  <a:lnTo>
                    <a:pt x="5017" y="25150"/>
                  </a:lnTo>
                  <a:lnTo>
                    <a:pt x="5118" y="24915"/>
                  </a:lnTo>
                  <a:lnTo>
                    <a:pt x="5186" y="24645"/>
                  </a:lnTo>
                  <a:lnTo>
                    <a:pt x="5186" y="24376"/>
                  </a:lnTo>
                  <a:lnTo>
                    <a:pt x="5219" y="24140"/>
                  </a:lnTo>
                  <a:close/>
                  <a:moveTo>
                    <a:pt x="3805" y="24814"/>
                  </a:moveTo>
                  <a:lnTo>
                    <a:pt x="3805" y="25352"/>
                  </a:lnTo>
                  <a:lnTo>
                    <a:pt x="3738" y="25857"/>
                  </a:lnTo>
                  <a:lnTo>
                    <a:pt x="3502" y="25083"/>
                  </a:lnTo>
                  <a:lnTo>
                    <a:pt x="3805" y="24814"/>
                  </a:lnTo>
                  <a:close/>
                  <a:moveTo>
                    <a:pt x="3199" y="25386"/>
                  </a:moveTo>
                  <a:lnTo>
                    <a:pt x="3199" y="25790"/>
                  </a:lnTo>
                  <a:lnTo>
                    <a:pt x="3199" y="26194"/>
                  </a:lnTo>
                  <a:lnTo>
                    <a:pt x="3065" y="25487"/>
                  </a:lnTo>
                  <a:lnTo>
                    <a:pt x="3199" y="25386"/>
                  </a:lnTo>
                  <a:close/>
                  <a:moveTo>
                    <a:pt x="4613" y="24645"/>
                  </a:moveTo>
                  <a:lnTo>
                    <a:pt x="4681" y="24915"/>
                  </a:lnTo>
                  <a:lnTo>
                    <a:pt x="4782" y="25184"/>
                  </a:lnTo>
                  <a:lnTo>
                    <a:pt x="4849" y="25251"/>
                  </a:lnTo>
                  <a:lnTo>
                    <a:pt x="4916" y="25251"/>
                  </a:lnTo>
                  <a:lnTo>
                    <a:pt x="4512" y="25655"/>
                  </a:lnTo>
                  <a:lnTo>
                    <a:pt x="4075" y="26093"/>
                  </a:lnTo>
                  <a:lnTo>
                    <a:pt x="3851" y="26338"/>
                  </a:lnTo>
                  <a:lnTo>
                    <a:pt x="3873" y="26295"/>
                  </a:lnTo>
                  <a:lnTo>
                    <a:pt x="3974" y="25992"/>
                  </a:lnTo>
                  <a:lnTo>
                    <a:pt x="4007" y="25655"/>
                  </a:lnTo>
                  <a:lnTo>
                    <a:pt x="4075" y="25016"/>
                  </a:lnTo>
                  <a:lnTo>
                    <a:pt x="4142" y="25319"/>
                  </a:lnTo>
                  <a:lnTo>
                    <a:pt x="4277" y="25588"/>
                  </a:lnTo>
                  <a:lnTo>
                    <a:pt x="4310" y="25655"/>
                  </a:lnTo>
                  <a:lnTo>
                    <a:pt x="4378" y="25655"/>
                  </a:lnTo>
                  <a:lnTo>
                    <a:pt x="4445" y="25622"/>
                  </a:lnTo>
                  <a:lnTo>
                    <a:pt x="4512" y="25588"/>
                  </a:lnTo>
                  <a:lnTo>
                    <a:pt x="4546" y="25352"/>
                  </a:lnTo>
                  <a:lnTo>
                    <a:pt x="4580" y="25117"/>
                  </a:lnTo>
                  <a:lnTo>
                    <a:pt x="4613" y="24645"/>
                  </a:lnTo>
                  <a:close/>
                  <a:moveTo>
                    <a:pt x="3435" y="25790"/>
                  </a:moveTo>
                  <a:lnTo>
                    <a:pt x="3637" y="26329"/>
                  </a:lnTo>
                  <a:lnTo>
                    <a:pt x="3704" y="26396"/>
                  </a:lnTo>
                  <a:lnTo>
                    <a:pt x="3772" y="26396"/>
                  </a:lnTo>
                  <a:lnTo>
                    <a:pt x="3820" y="26372"/>
                  </a:lnTo>
                  <a:lnTo>
                    <a:pt x="3368" y="26867"/>
                  </a:lnTo>
                  <a:lnTo>
                    <a:pt x="3435" y="26329"/>
                  </a:lnTo>
                  <a:lnTo>
                    <a:pt x="3435" y="25790"/>
                  </a:lnTo>
                  <a:close/>
                  <a:moveTo>
                    <a:pt x="11414" y="19999"/>
                  </a:moveTo>
                  <a:lnTo>
                    <a:pt x="11549" y="20235"/>
                  </a:lnTo>
                  <a:lnTo>
                    <a:pt x="11751" y="20437"/>
                  </a:lnTo>
                  <a:lnTo>
                    <a:pt x="12121" y="20807"/>
                  </a:lnTo>
                  <a:lnTo>
                    <a:pt x="12559" y="21278"/>
                  </a:lnTo>
                  <a:lnTo>
                    <a:pt x="12795" y="21480"/>
                  </a:lnTo>
                  <a:lnTo>
                    <a:pt x="13064" y="21649"/>
                  </a:lnTo>
                  <a:lnTo>
                    <a:pt x="12155" y="22524"/>
                  </a:lnTo>
                  <a:lnTo>
                    <a:pt x="9798" y="24780"/>
                  </a:lnTo>
                  <a:lnTo>
                    <a:pt x="7475" y="27036"/>
                  </a:lnTo>
                  <a:lnTo>
                    <a:pt x="7441" y="27036"/>
                  </a:lnTo>
                  <a:lnTo>
                    <a:pt x="6936" y="26531"/>
                  </a:lnTo>
                  <a:lnTo>
                    <a:pt x="6465" y="26059"/>
                  </a:lnTo>
                  <a:lnTo>
                    <a:pt x="5994" y="25554"/>
                  </a:lnTo>
                  <a:lnTo>
                    <a:pt x="5522" y="25016"/>
                  </a:lnTo>
                  <a:lnTo>
                    <a:pt x="6499" y="24174"/>
                  </a:lnTo>
                  <a:lnTo>
                    <a:pt x="6566" y="24140"/>
                  </a:lnTo>
                  <a:lnTo>
                    <a:pt x="7677" y="23231"/>
                  </a:lnTo>
                  <a:lnTo>
                    <a:pt x="7711" y="23299"/>
                  </a:lnTo>
                  <a:lnTo>
                    <a:pt x="7845" y="23299"/>
                  </a:lnTo>
                  <a:lnTo>
                    <a:pt x="7879" y="23231"/>
                  </a:lnTo>
                  <a:lnTo>
                    <a:pt x="7913" y="23029"/>
                  </a:lnTo>
                  <a:lnTo>
                    <a:pt x="9226" y="21952"/>
                  </a:lnTo>
                  <a:lnTo>
                    <a:pt x="10337" y="20975"/>
                  </a:lnTo>
                  <a:lnTo>
                    <a:pt x="11414" y="19999"/>
                  </a:lnTo>
                  <a:close/>
                  <a:moveTo>
                    <a:pt x="21111" y="14410"/>
                  </a:moveTo>
                  <a:lnTo>
                    <a:pt x="21077" y="14612"/>
                  </a:lnTo>
                  <a:lnTo>
                    <a:pt x="21043" y="14848"/>
                  </a:lnTo>
                  <a:lnTo>
                    <a:pt x="20909" y="15252"/>
                  </a:lnTo>
                  <a:lnTo>
                    <a:pt x="20707" y="15656"/>
                  </a:lnTo>
                  <a:lnTo>
                    <a:pt x="20471" y="15993"/>
                  </a:lnTo>
                  <a:lnTo>
                    <a:pt x="20000" y="16599"/>
                  </a:lnTo>
                  <a:lnTo>
                    <a:pt x="19528" y="17171"/>
                  </a:lnTo>
                  <a:lnTo>
                    <a:pt x="18990" y="17710"/>
                  </a:lnTo>
                  <a:lnTo>
                    <a:pt x="18451" y="18215"/>
                  </a:lnTo>
                  <a:lnTo>
                    <a:pt x="17340" y="19225"/>
                  </a:lnTo>
                  <a:lnTo>
                    <a:pt x="16229" y="20201"/>
                  </a:lnTo>
                  <a:lnTo>
                    <a:pt x="15084" y="21177"/>
                  </a:lnTo>
                  <a:lnTo>
                    <a:pt x="14007" y="22187"/>
                  </a:lnTo>
                  <a:lnTo>
                    <a:pt x="12896" y="23265"/>
                  </a:lnTo>
                  <a:lnTo>
                    <a:pt x="11751" y="24342"/>
                  </a:lnTo>
                  <a:lnTo>
                    <a:pt x="10572" y="25352"/>
                  </a:lnTo>
                  <a:lnTo>
                    <a:pt x="9394" y="26329"/>
                  </a:lnTo>
                  <a:lnTo>
                    <a:pt x="8317" y="27271"/>
                  </a:lnTo>
                  <a:lnTo>
                    <a:pt x="9327" y="26329"/>
                  </a:lnTo>
                  <a:lnTo>
                    <a:pt x="10303" y="25386"/>
                  </a:lnTo>
                  <a:lnTo>
                    <a:pt x="12727" y="23231"/>
                  </a:lnTo>
                  <a:lnTo>
                    <a:pt x="13906" y="22120"/>
                  </a:lnTo>
                  <a:lnTo>
                    <a:pt x="15050" y="21009"/>
                  </a:lnTo>
                  <a:lnTo>
                    <a:pt x="15589" y="20504"/>
                  </a:lnTo>
                  <a:lnTo>
                    <a:pt x="16128" y="20033"/>
                  </a:lnTo>
                  <a:lnTo>
                    <a:pt x="17205" y="19124"/>
                  </a:lnTo>
                  <a:lnTo>
                    <a:pt x="18282" y="18181"/>
                  </a:lnTo>
                  <a:lnTo>
                    <a:pt x="18821" y="17710"/>
                  </a:lnTo>
                  <a:lnTo>
                    <a:pt x="19360" y="17205"/>
                  </a:lnTo>
                  <a:lnTo>
                    <a:pt x="19697" y="16834"/>
                  </a:lnTo>
                  <a:lnTo>
                    <a:pt x="20033" y="16430"/>
                  </a:lnTo>
                  <a:lnTo>
                    <a:pt x="20336" y="16026"/>
                  </a:lnTo>
                  <a:lnTo>
                    <a:pt x="20606" y="15589"/>
                  </a:lnTo>
                  <a:lnTo>
                    <a:pt x="20774" y="15353"/>
                  </a:lnTo>
                  <a:lnTo>
                    <a:pt x="20909" y="15050"/>
                  </a:lnTo>
                  <a:lnTo>
                    <a:pt x="21043" y="14747"/>
                  </a:lnTo>
                  <a:lnTo>
                    <a:pt x="21077" y="14444"/>
                  </a:lnTo>
                  <a:lnTo>
                    <a:pt x="21111" y="14410"/>
                  </a:lnTo>
                  <a:close/>
                  <a:moveTo>
                    <a:pt x="2661" y="25891"/>
                  </a:moveTo>
                  <a:lnTo>
                    <a:pt x="2627" y="26699"/>
                  </a:lnTo>
                  <a:lnTo>
                    <a:pt x="2593" y="27137"/>
                  </a:lnTo>
                  <a:lnTo>
                    <a:pt x="2526" y="27541"/>
                  </a:lnTo>
                  <a:lnTo>
                    <a:pt x="2425" y="27204"/>
                  </a:lnTo>
                  <a:lnTo>
                    <a:pt x="2391" y="26901"/>
                  </a:lnTo>
                  <a:lnTo>
                    <a:pt x="2324" y="26228"/>
                  </a:lnTo>
                  <a:lnTo>
                    <a:pt x="2661" y="25891"/>
                  </a:lnTo>
                  <a:close/>
                  <a:moveTo>
                    <a:pt x="2896" y="25925"/>
                  </a:moveTo>
                  <a:lnTo>
                    <a:pt x="2997" y="26463"/>
                  </a:lnTo>
                  <a:lnTo>
                    <a:pt x="3098" y="27036"/>
                  </a:lnTo>
                  <a:lnTo>
                    <a:pt x="3132" y="27069"/>
                  </a:lnTo>
                  <a:lnTo>
                    <a:pt x="3166" y="27103"/>
                  </a:lnTo>
                  <a:lnTo>
                    <a:pt x="2762" y="27608"/>
                  </a:lnTo>
                  <a:lnTo>
                    <a:pt x="2829" y="27170"/>
                  </a:lnTo>
                  <a:lnTo>
                    <a:pt x="2863" y="26766"/>
                  </a:lnTo>
                  <a:lnTo>
                    <a:pt x="2896" y="25925"/>
                  </a:lnTo>
                  <a:close/>
                  <a:moveTo>
                    <a:pt x="2021" y="26531"/>
                  </a:moveTo>
                  <a:lnTo>
                    <a:pt x="1987" y="27204"/>
                  </a:lnTo>
                  <a:lnTo>
                    <a:pt x="1920" y="27877"/>
                  </a:lnTo>
                  <a:lnTo>
                    <a:pt x="1684" y="26867"/>
                  </a:lnTo>
                  <a:lnTo>
                    <a:pt x="2021" y="26531"/>
                  </a:lnTo>
                  <a:close/>
                  <a:moveTo>
                    <a:pt x="1415" y="27170"/>
                  </a:moveTo>
                  <a:lnTo>
                    <a:pt x="1415" y="27776"/>
                  </a:lnTo>
                  <a:lnTo>
                    <a:pt x="1381" y="28349"/>
                  </a:lnTo>
                  <a:lnTo>
                    <a:pt x="1280" y="27911"/>
                  </a:lnTo>
                  <a:lnTo>
                    <a:pt x="1145" y="27440"/>
                  </a:lnTo>
                  <a:lnTo>
                    <a:pt x="1415" y="27170"/>
                  </a:lnTo>
                  <a:close/>
                  <a:moveTo>
                    <a:pt x="2223" y="27372"/>
                  </a:moveTo>
                  <a:lnTo>
                    <a:pt x="2324" y="27675"/>
                  </a:lnTo>
                  <a:lnTo>
                    <a:pt x="2458" y="27945"/>
                  </a:lnTo>
                  <a:lnTo>
                    <a:pt x="2458" y="27978"/>
                  </a:lnTo>
                  <a:lnTo>
                    <a:pt x="2056" y="28443"/>
                  </a:lnTo>
                  <a:lnTo>
                    <a:pt x="2056" y="28443"/>
                  </a:lnTo>
                  <a:lnTo>
                    <a:pt x="2155" y="27911"/>
                  </a:lnTo>
                  <a:lnTo>
                    <a:pt x="2223" y="27372"/>
                  </a:lnTo>
                  <a:close/>
                  <a:moveTo>
                    <a:pt x="977" y="27642"/>
                  </a:moveTo>
                  <a:lnTo>
                    <a:pt x="1044" y="27945"/>
                  </a:lnTo>
                  <a:lnTo>
                    <a:pt x="1112" y="28281"/>
                  </a:lnTo>
                  <a:lnTo>
                    <a:pt x="1213" y="28584"/>
                  </a:lnTo>
                  <a:lnTo>
                    <a:pt x="1347" y="28887"/>
                  </a:lnTo>
                  <a:lnTo>
                    <a:pt x="1415" y="28955"/>
                  </a:lnTo>
                  <a:lnTo>
                    <a:pt x="1482" y="28955"/>
                  </a:lnTo>
                  <a:lnTo>
                    <a:pt x="1549" y="28921"/>
                  </a:lnTo>
                  <a:lnTo>
                    <a:pt x="1583" y="28854"/>
                  </a:lnTo>
                  <a:lnTo>
                    <a:pt x="1650" y="28349"/>
                  </a:lnTo>
                  <a:lnTo>
                    <a:pt x="1650" y="27810"/>
                  </a:lnTo>
                  <a:lnTo>
                    <a:pt x="1819" y="28450"/>
                  </a:lnTo>
                  <a:lnTo>
                    <a:pt x="1852" y="28517"/>
                  </a:lnTo>
                  <a:lnTo>
                    <a:pt x="1953" y="28517"/>
                  </a:lnTo>
                  <a:lnTo>
                    <a:pt x="2021" y="28483"/>
                  </a:lnTo>
                  <a:lnTo>
                    <a:pt x="1482" y="29123"/>
                  </a:lnTo>
                  <a:lnTo>
                    <a:pt x="910" y="29695"/>
                  </a:lnTo>
                  <a:lnTo>
                    <a:pt x="910" y="29224"/>
                  </a:lnTo>
                  <a:lnTo>
                    <a:pt x="910" y="28719"/>
                  </a:lnTo>
                  <a:lnTo>
                    <a:pt x="910" y="28180"/>
                  </a:lnTo>
                  <a:lnTo>
                    <a:pt x="910" y="27675"/>
                  </a:lnTo>
                  <a:lnTo>
                    <a:pt x="977" y="27642"/>
                  </a:lnTo>
                  <a:close/>
                  <a:moveTo>
                    <a:pt x="405" y="28281"/>
                  </a:moveTo>
                  <a:lnTo>
                    <a:pt x="337" y="29123"/>
                  </a:lnTo>
                  <a:lnTo>
                    <a:pt x="304" y="29662"/>
                  </a:lnTo>
                  <a:lnTo>
                    <a:pt x="270" y="29763"/>
                  </a:lnTo>
                  <a:lnTo>
                    <a:pt x="236" y="29628"/>
                  </a:lnTo>
                  <a:lnTo>
                    <a:pt x="203" y="29359"/>
                  </a:lnTo>
                  <a:lnTo>
                    <a:pt x="203" y="28955"/>
                  </a:lnTo>
                  <a:lnTo>
                    <a:pt x="203" y="28753"/>
                  </a:lnTo>
                  <a:lnTo>
                    <a:pt x="169" y="28551"/>
                  </a:lnTo>
                  <a:lnTo>
                    <a:pt x="203" y="28517"/>
                  </a:lnTo>
                  <a:lnTo>
                    <a:pt x="270" y="28483"/>
                  </a:lnTo>
                  <a:lnTo>
                    <a:pt x="304" y="28450"/>
                  </a:lnTo>
                  <a:lnTo>
                    <a:pt x="304" y="28382"/>
                  </a:lnTo>
                  <a:lnTo>
                    <a:pt x="405" y="28281"/>
                  </a:lnTo>
                  <a:close/>
                  <a:moveTo>
                    <a:pt x="18653" y="17003"/>
                  </a:moveTo>
                  <a:lnTo>
                    <a:pt x="18181" y="17407"/>
                  </a:lnTo>
                  <a:lnTo>
                    <a:pt x="17744" y="17811"/>
                  </a:lnTo>
                  <a:lnTo>
                    <a:pt x="15522" y="20066"/>
                  </a:lnTo>
                  <a:lnTo>
                    <a:pt x="13266" y="22255"/>
                  </a:lnTo>
                  <a:lnTo>
                    <a:pt x="12155" y="23332"/>
                  </a:lnTo>
                  <a:lnTo>
                    <a:pt x="10977" y="24376"/>
                  </a:lnTo>
                  <a:lnTo>
                    <a:pt x="9832" y="25386"/>
                  </a:lnTo>
                  <a:lnTo>
                    <a:pt x="8687" y="26463"/>
                  </a:lnTo>
                  <a:lnTo>
                    <a:pt x="6532" y="28618"/>
                  </a:lnTo>
                  <a:lnTo>
                    <a:pt x="5994" y="29123"/>
                  </a:lnTo>
                  <a:lnTo>
                    <a:pt x="5421" y="29628"/>
                  </a:lnTo>
                  <a:lnTo>
                    <a:pt x="4277" y="30638"/>
                  </a:lnTo>
                  <a:lnTo>
                    <a:pt x="3267" y="31615"/>
                  </a:lnTo>
                  <a:lnTo>
                    <a:pt x="2762" y="32086"/>
                  </a:lnTo>
                  <a:lnTo>
                    <a:pt x="2492" y="32288"/>
                  </a:lnTo>
                  <a:lnTo>
                    <a:pt x="2223" y="32490"/>
                  </a:lnTo>
                  <a:lnTo>
                    <a:pt x="1785" y="32759"/>
                  </a:lnTo>
                  <a:lnTo>
                    <a:pt x="2054" y="32524"/>
                  </a:lnTo>
                  <a:lnTo>
                    <a:pt x="2324" y="32254"/>
                  </a:lnTo>
                  <a:lnTo>
                    <a:pt x="2795" y="31749"/>
                  </a:lnTo>
                  <a:lnTo>
                    <a:pt x="3704" y="30874"/>
                  </a:lnTo>
                  <a:lnTo>
                    <a:pt x="4580" y="30032"/>
                  </a:lnTo>
                  <a:lnTo>
                    <a:pt x="6431" y="28382"/>
                  </a:lnTo>
                  <a:lnTo>
                    <a:pt x="8317" y="26632"/>
                  </a:lnTo>
                  <a:lnTo>
                    <a:pt x="10168" y="24847"/>
                  </a:lnTo>
                  <a:lnTo>
                    <a:pt x="11987" y="23063"/>
                  </a:lnTo>
                  <a:lnTo>
                    <a:pt x="13838" y="21278"/>
                  </a:lnTo>
                  <a:lnTo>
                    <a:pt x="15522" y="19662"/>
                  </a:lnTo>
                  <a:lnTo>
                    <a:pt x="16330" y="18888"/>
                  </a:lnTo>
                  <a:lnTo>
                    <a:pt x="17205" y="18114"/>
                  </a:lnTo>
                  <a:lnTo>
                    <a:pt x="17912" y="17541"/>
                  </a:lnTo>
                  <a:lnTo>
                    <a:pt x="18653" y="17003"/>
                  </a:lnTo>
                  <a:close/>
                  <a:moveTo>
                    <a:pt x="8115" y="0"/>
                  </a:moveTo>
                  <a:lnTo>
                    <a:pt x="4479" y="2929"/>
                  </a:lnTo>
                  <a:lnTo>
                    <a:pt x="3940" y="3401"/>
                  </a:lnTo>
                  <a:lnTo>
                    <a:pt x="3401" y="3872"/>
                  </a:lnTo>
                  <a:lnTo>
                    <a:pt x="2930" y="4377"/>
                  </a:lnTo>
                  <a:lnTo>
                    <a:pt x="2458" y="4882"/>
                  </a:lnTo>
                  <a:lnTo>
                    <a:pt x="1886" y="5555"/>
                  </a:lnTo>
                  <a:lnTo>
                    <a:pt x="1314" y="6195"/>
                  </a:lnTo>
                  <a:lnTo>
                    <a:pt x="1011" y="6532"/>
                  </a:lnTo>
                  <a:lnTo>
                    <a:pt x="708" y="6801"/>
                  </a:lnTo>
                  <a:lnTo>
                    <a:pt x="371" y="7071"/>
                  </a:lnTo>
                  <a:lnTo>
                    <a:pt x="1" y="7340"/>
                  </a:lnTo>
                  <a:lnTo>
                    <a:pt x="1" y="7609"/>
                  </a:lnTo>
                  <a:lnTo>
                    <a:pt x="102" y="7542"/>
                  </a:lnTo>
                  <a:lnTo>
                    <a:pt x="236" y="7744"/>
                  </a:lnTo>
                  <a:lnTo>
                    <a:pt x="371" y="7879"/>
                  </a:lnTo>
                  <a:lnTo>
                    <a:pt x="708" y="8182"/>
                  </a:lnTo>
                  <a:lnTo>
                    <a:pt x="1078" y="8518"/>
                  </a:lnTo>
                  <a:lnTo>
                    <a:pt x="1415" y="8889"/>
                  </a:lnTo>
                  <a:lnTo>
                    <a:pt x="1718" y="9259"/>
                  </a:lnTo>
                  <a:lnTo>
                    <a:pt x="2021" y="9629"/>
                  </a:lnTo>
                  <a:lnTo>
                    <a:pt x="3267" y="11245"/>
                  </a:lnTo>
                  <a:lnTo>
                    <a:pt x="3906" y="12020"/>
                  </a:lnTo>
                  <a:lnTo>
                    <a:pt x="4243" y="12424"/>
                  </a:lnTo>
                  <a:lnTo>
                    <a:pt x="4613" y="12760"/>
                  </a:lnTo>
                  <a:lnTo>
                    <a:pt x="5017" y="13164"/>
                  </a:lnTo>
                  <a:lnTo>
                    <a:pt x="5388" y="13568"/>
                  </a:lnTo>
                  <a:lnTo>
                    <a:pt x="6061" y="14444"/>
                  </a:lnTo>
                  <a:lnTo>
                    <a:pt x="6364" y="14814"/>
                  </a:lnTo>
                  <a:lnTo>
                    <a:pt x="6701" y="15185"/>
                  </a:lnTo>
                  <a:lnTo>
                    <a:pt x="7374" y="15858"/>
                  </a:lnTo>
                  <a:lnTo>
                    <a:pt x="8014" y="16632"/>
                  </a:lnTo>
                  <a:lnTo>
                    <a:pt x="8687" y="17373"/>
                  </a:lnTo>
                  <a:lnTo>
                    <a:pt x="9024" y="17777"/>
                  </a:lnTo>
                  <a:lnTo>
                    <a:pt x="9360" y="18114"/>
                  </a:lnTo>
                  <a:lnTo>
                    <a:pt x="9731" y="18417"/>
                  </a:lnTo>
                  <a:lnTo>
                    <a:pt x="10168" y="18686"/>
                  </a:lnTo>
                  <a:lnTo>
                    <a:pt x="9125" y="19696"/>
                  </a:lnTo>
                  <a:lnTo>
                    <a:pt x="9024" y="19696"/>
                  </a:lnTo>
                  <a:lnTo>
                    <a:pt x="8990" y="19730"/>
                  </a:lnTo>
                  <a:lnTo>
                    <a:pt x="8990" y="19797"/>
                  </a:lnTo>
                  <a:lnTo>
                    <a:pt x="8956" y="19831"/>
                  </a:lnTo>
                  <a:lnTo>
                    <a:pt x="8956" y="19864"/>
                  </a:lnTo>
                  <a:lnTo>
                    <a:pt x="8047" y="20740"/>
                  </a:lnTo>
                  <a:lnTo>
                    <a:pt x="7105" y="21581"/>
                  </a:lnTo>
                  <a:lnTo>
                    <a:pt x="5219" y="23231"/>
                  </a:lnTo>
                  <a:lnTo>
                    <a:pt x="5186" y="23097"/>
                  </a:lnTo>
                  <a:lnTo>
                    <a:pt x="5118" y="23029"/>
                  </a:lnTo>
                  <a:lnTo>
                    <a:pt x="5051" y="23029"/>
                  </a:lnTo>
                  <a:lnTo>
                    <a:pt x="4950" y="23063"/>
                  </a:lnTo>
                  <a:lnTo>
                    <a:pt x="4950" y="23130"/>
                  </a:lnTo>
                  <a:lnTo>
                    <a:pt x="4950" y="23501"/>
                  </a:lnTo>
                  <a:lnTo>
                    <a:pt x="4681" y="23736"/>
                  </a:lnTo>
                  <a:lnTo>
                    <a:pt x="4647" y="23669"/>
                  </a:lnTo>
                  <a:lnTo>
                    <a:pt x="4613" y="23635"/>
                  </a:lnTo>
                  <a:lnTo>
                    <a:pt x="4580" y="23602"/>
                  </a:lnTo>
                  <a:lnTo>
                    <a:pt x="4479" y="23602"/>
                  </a:lnTo>
                  <a:lnTo>
                    <a:pt x="3772" y="22928"/>
                  </a:lnTo>
                  <a:lnTo>
                    <a:pt x="3065" y="22255"/>
                  </a:lnTo>
                  <a:lnTo>
                    <a:pt x="1718" y="20841"/>
                  </a:lnTo>
                  <a:lnTo>
                    <a:pt x="68" y="19191"/>
                  </a:lnTo>
                  <a:lnTo>
                    <a:pt x="1" y="19090"/>
                  </a:lnTo>
                  <a:lnTo>
                    <a:pt x="1" y="19393"/>
                  </a:lnTo>
                  <a:lnTo>
                    <a:pt x="135" y="19528"/>
                  </a:lnTo>
                  <a:lnTo>
                    <a:pt x="1751" y="21211"/>
                  </a:lnTo>
                  <a:lnTo>
                    <a:pt x="3031" y="22558"/>
                  </a:lnTo>
                  <a:lnTo>
                    <a:pt x="3704" y="23231"/>
                  </a:lnTo>
                  <a:lnTo>
                    <a:pt x="4411" y="23871"/>
                  </a:lnTo>
                  <a:lnTo>
                    <a:pt x="4378" y="23972"/>
                  </a:lnTo>
                  <a:lnTo>
                    <a:pt x="4108" y="24241"/>
                  </a:lnTo>
                  <a:lnTo>
                    <a:pt x="4075" y="24140"/>
                  </a:lnTo>
                  <a:lnTo>
                    <a:pt x="4041" y="24073"/>
                  </a:lnTo>
                  <a:lnTo>
                    <a:pt x="3940" y="24073"/>
                  </a:lnTo>
                  <a:lnTo>
                    <a:pt x="3873" y="24107"/>
                  </a:lnTo>
                  <a:lnTo>
                    <a:pt x="3839" y="24174"/>
                  </a:lnTo>
                  <a:lnTo>
                    <a:pt x="3839" y="24477"/>
                  </a:lnTo>
                  <a:lnTo>
                    <a:pt x="3401" y="24847"/>
                  </a:lnTo>
                  <a:lnTo>
                    <a:pt x="3401" y="24814"/>
                  </a:lnTo>
                  <a:lnTo>
                    <a:pt x="3334" y="24746"/>
                  </a:lnTo>
                  <a:lnTo>
                    <a:pt x="3267" y="24746"/>
                  </a:lnTo>
                  <a:lnTo>
                    <a:pt x="3199" y="24780"/>
                  </a:lnTo>
                  <a:lnTo>
                    <a:pt x="3166" y="24814"/>
                  </a:lnTo>
                  <a:lnTo>
                    <a:pt x="3166" y="24847"/>
                  </a:lnTo>
                  <a:lnTo>
                    <a:pt x="3166" y="25083"/>
                  </a:lnTo>
                  <a:lnTo>
                    <a:pt x="2997" y="25218"/>
                  </a:lnTo>
                  <a:lnTo>
                    <a:pt x="2997" y="25150"/>
                  </a:lnTo>
                  <a:lnTo>
                    <a:pt x="2930" y="25083"/>
                  </a:lnTo>
                  <a:lnTo>
                    <a:pt x="2863" y="25049"/>
                  </a:lnTo>
                  <a:lnTo>
                    <a:pt x="2795" y="25083"/>
                  </a:lnTo>
                  <a:lnTo>
                    <a:pt x="2762" y="25150"/>
                  </a:lnTo>
                  <a:lnTo>
                    <a:pt x="2694" y="25521"/>
                  </a:lnTo>
                  <a:lnTo>
                    <a:pt x="2256" y="25925"/>
                  </a:lnTo>
                  <a:lnTo>
                    <a:pt x="2256" y="25857"/>
                  </a:lnTo>
                  <a:lnTo>
                    <a:pt x="2223" y="25824"/>
                  </a:lnTo>
                  <a:lnTo>
                    <a:pt x="2189" y="25790"/>
                  </a:lnTo>
                  <a:lnTo>
                    <a:pt x="2122" y="25790"/>
                  </a:lnTo>
                  <a:lnTo>
                    <a:pt x="2054" y="25824"/>
                  </a:lnTo>
                  <a:lnTo>
                    <a:pt x="2021" y="25891"/>
                  </a:lnTo>
                  <a:lnTo>
                    <a:pt x="2021" y="26160"/>
                  </a:lnTo>
                  <a:lnTo>
                    <a:pt x="1617" y="26564"/>
                  </a:lnTo>
                  <a:lnTo>
                    <a:pt x="1549" y="26531"/>
                  </a:lnTo>
                  <a:lnTo>
                    <a:pt x="1482" y="26531"/>
                  </a:lnTo>
                  <a:lnTo>
                    <a:pt x="1415" y="26564"/>
                  </a:lnTo>
                  <a:lnTo>
                    <a:pt x="1381" y="26632"/>
                  </a:lnTo>
                  <a:lnTo>
                    <a:pt x="1381" y="26766"/>
                  </a:lnTo>
                  <a:lnTo>
                    <a:pt x="1011" y="27170"/>
                  </a:lnTo>
                  <a:lnTo>
                    <a:pt x="977" y="27103"/>
                  </a:lnTo>
                  <a:lnTo>
                    <a:pt x="943" y="27036"/>
                  </a:lnTo>
                  <a:lnTo>
                    <a:pt x="876" y="27036"/>
                  </a:lnTo>
                  <a:lnTo>
                    <a:pt x="809" y="27069"/>
                  </a:lnTo>
                  <a:lnTo>
                    <a:pt x="775" y="27137"/>
                  </a:lnTo>
                  <a:lnTo>
                    <a:pt x="708" y="27507"/>
                  </a:lnTo>
                  <a:lnTo>
                    <a:pt x="640" y="27574"/>
                  </a:lnTo>
                  <a:lnTo>
                    <a:pt x="607" y="27541"/>
                  </a:lnTo>
                  <a:lnTo>
                    <a:pt x="607" y="27507"/>
                  </a:lnTo>
                  <a:lnTo>
                    <a:pt x="506" y="27473"/>
                  </a:lnTo>
                  <a:lnTo>
                    <a:pt x="438" y="27507"/>
                  </a:lnTo>
                  <a:lnTo>
                    <a:pt x="405" y="27541"/>
                  </a:lnTo>
                  <a:lnTo>
                    <a:pt x="405" y="27574"/>
                  </a:lnTo>
                  <a:lnTo>
                    <a:pt x="405" y="27844"/>
                  </a:lnTo>
                  <a:lnTo>
                    <a:pt x="102" y="28214"/>
                  </a:lnTo>
                  <a:lnTo>
                    <a:pt x="34" y="28214"/>
                  </a:lnTo>
                  <a:lnTo>
                    <a:pt x="1" y="28281"/>
                  </a:lnTo>
                  <a:lnTo>
                    <a:pt x="1" y="29527"/>
                  </a:lnTo>
                  <a:lnTo>
                    <a:pt x="34" y="29897"/>
                  </a:lnTo>
                  <a:lnTo>
                    <a:pt x="68" y="29965"/>
                  </a:lnTo>
                  <a:lnTo>
                    <a:pt x="135" y="29998"/>
                  </a:lnTo>
                  <a:lnTo>
                    <a:pt x="371" y="29998"/>
                  </a:lnTo>
                  <a:lnTo>
                    <a:pt x="438" y="29965"/>
                  </a:lnTo>
                  <a:lnTo>
                    <a:pt x="472" y="29897"/>
                  </a:lnTo>
                  <a:lnTo>
                    <a:pt x="573" y="29258"/>
                  </a:lnTo>
                  <a:lnTo>
                    <a:pt x="674" y="29763"/>
                  </a:lnTo>
                  <a:lnTo>
                    <a:pt x="708" y="29830"/>
                  </a:lnTo>
                  <a:lnTo>
                    <a:pt x="775" y="29830"/>
                  </a:lnTo>
                  <a:lnTo>
                    <a:pt x="405" y="30200"/>
                  </a:lnTo>
                  <a:lnTo>
                    <a:pt x="1" y="30537"/>
                  </a:lnTo>
                  <a:lnTo>
                    <a:pt x="1" y="30806"/>
                  </a:lnTo>
                  <a:lnTo>
                    <a:pt x="573" y="30369"/>
                  </a:lnTo>
                  <a:lnTo>
                    <a:pt x="1112" y="29864"/>
                  </a:lnTo>
                  <a:lnTo>
                    <a:pt x="1617" y="29325"/>
                  </a:lnTo>
                  <a:lnTo>
                    <a:pt x="2088" y="28786"/>
                  </a:lnTo>
                  <a:lnTo>
                    <a:pt x="3031" y="27675"/>
                  </a:lnTo>
                  <a:lnTo>
                    <a:pt x="3974" y="26564"/>
                  </a:lnTo>
                  <a:lnTo>
                    <a:pt x="4647" y="25857"/>
                  </a:lnTo>
                  <a:lnTo>
                    <a:pt x="5354" y="25184"/>
                  </a:lnTo>
                  <a:lnTo>
                    <a:pt x="5792" y="25723"/>
                  </a:lnTo>
                  <a:lnTo>
                    <a:pt x="6263" y="26228"/>
                  </a:lnTo>
                  <a:lnTo>
                    <a:pt x="6768" y="26699"/>
                  </a:lnTo>
                  <a:lnTo>
                    <a:pt x="7273" y="27204"/>
                  </a:lnTo>
                  <a:lnTo>
                    <a:pt x="7307" y="27204"/>
                  </a:lnTo>
                  <a:lnTo>
                    <a:pt x="6196" y="28214"/>
                  </a:lnTo>
                  <a:lnTo>
                    <a:pt x="5118" y="29224"/>
                  </a:lnTo>
                  <a:lnTo>
                    <a:pt x="4243" y="29998"/>
                  </a:lnTo>
                  <a:lnTo>
                    <a:pt x="3435" y="30806"/>
                  </a:lnTo>
                  <a:lnTo>
                    <a:pt x="2627" y="31615"/>
                  </a:lnTo>
                  <a:lnTo>
                    <a:pt x="1785" y="32389"/>
                  </a:lnTo>
                  <a:lnTo>
                    <a:pt x="1448" y="32658"/>
                  </a:lnTo>
                  <a:lnTo>
                    <a:pt x="1112" y="32894"/>
                  </a:lnTo>
                  <a:lnTo>
                    <a:pt x="371" y="33264"/>
                  </a:lnTo>
                  <a:lnTo>
                    <a:pt x="169" y="33365"/>
                  </a:lnTo>
                  <a:lnTo>
                    <a:pt x="1" y="33500"/>
                  </a:lnTo>
                  <a:lnTo>
                    <a:pt x="1" y="33668"/>
                  </a:lnTo>
                  <a:lnTo>
                    <a:pt x="169" y="33668"/>
                  </a:lnTo>
                  <a:lnTo>
                    <a:pt x="472" y="33466"/>
                  </a:lnTo>
                  <a:lnTo>
                    <a:pt x="775" y="33332"/>
                  </a:lnTo>
                  <a:lnTo>
                    <a:pt x="1347" y="33062"/>
                  </a:lnTo>
                  <a:lnTo>
                    <a:pt x="1347" y="33062"/>
                  </a:lnTo>
                  <a:lnTo>
                    <a:pt x="1078" y="33332"/>
                  </a:lnTo>
                  <a:lnTo>
                    <a:pt x="910" y="33500"/>
                  </a:lnTo>
                  <a:lnTo>
                    <a:pt x="809" y="33668"/>
                  </a:lnTo>
                  <a:lnTo>
                    <a:pt x="910" y="33668"/>
                  </a:lnTo>
                  <a:lnTo>
                    <a:pt x="1078" y="33466"/>
                  </a:lnTo>
                  <a:lnTo>
                    <a:pt x="1280" y="33264"/>
                  </a:lnTo>
                  <a:lnTo>
                    <a:pt x="1482" y="33096"/>
                  </a:lnTo>
                  <a:lnTo>
                    <a:pt x="1718" y="32928"/>
                  </a:lnTo>
                  <a:lnTo>
                    <a:pt x="2189" y="32625"/>
                  </a:lnTo>
                  <a:lnTo>
                    <a:pt x="2627" y="32322"/>
                  </a:lnTo>
                  <a:lnTo>
                    <a:pt x="3199" y="31850"/>
                  </a:lnTo>
                  <a:lnTo>
                    <a:pt x="3738" y="31345"/>
                  </a:lnTo>
                  <a:lnTo>
                    <a:pt x="4277" y="30806"/>
                  </a:lnTo>
                  <a:lnTo>
                    <a:pt x="4815" y="30301"/>
                  </a:lnTo>
                  <a:lnTo>
                    <a:pt x="5926" y="29291"/>
                  </a:lnTo>
                  <a:lnTo>
                    <a:pt x="6499" y="28786"/>
                  </a:lnTo>
                  <a:lnTo>
                    <a:pt x="7037" y="28248"/>
                  </a:lnTo>
                  <a:lnTo>
                    <a:pt x="8115" y="27170"/>
                  </a:lnTo>
                  <a:lnTo>
                    <a:pt x="9192" y="26093"/>
                  </a:lnTo>
                  <a:lnTo>
                    <a:pt x="9764" y="25588"/>
                  </a:lnTo>
                  <a:lnTo>
                    <a:pt x="10337" y="25049"/>
                  </a:lnTo>
                  <a:lnTo>
                    <a:pt x="11482" y="24039"/>
                  </a:lnTo>
                  <a:lnTo>
                    <a:pt x="12660" y="22962"/>
                  </a:lnTo>
                  <a:lnTo>
                    <a:pt x="13805" y="21884"/>
                  </a:lnTo>
                  <a:lnTo>
                    <a:pt x="16027" y="19662"/>
                  </a:lnTo>
                  <a:lnTo>
                    <a:pt x="18249" y="17440"/>
                  </a:lnTo>
                  <a:lnTo>
                    <a:pt x="18855" y="16902"/>
                  </a:lnTo>
                  <a:lnTo>
                    <a:pt x="19495" y="16363"/>
                  </a:lnTo>
                  <a:lnTo>
                    <a:pt x="19225" y="16801"/>
                  </a:lnTo>
                  <a:lnTo>
                    <a:pt x="18821" y="17306"/>
                  </a:lnTo>
                  <a:lnTo>
                    <a:pt x="18350" y="17811"/>
                  </a:lnTo>
                  <a:lnTo>
                    <a:pt x="18148" y="17979"/>
                  </a:lnTo>
                  <a:lnTo>
                    <a:pt x="17912" y="18147"/>
                  </a:lnTo>
                  <a:lnTo>
                    <a:pt x="17474" y="18450"/>
                  </a:lnTo>
                  <a:lnTo>
                    <a:pt x="17676" y="18383"/>
                  </a:lnTo>
                  <a:lnTo>
                    <a:pt x="17912" y="18282"/>
                  </a:lnTo>
                  <a:lnTo>
                    <a:pt x="18282" y="17979"/>
                  </a:lnTo>
                  <a:lnTo>
                    <a:pt x="18484" y="17777"/>
                  </a:lnTo>
                  <a:lnTo>
                    <a:pt x="18720" y="17541"/>
                  </a:lnTo>
                  <a:lnTo>
                    <a:pt x="19091" y="17070"/>
                  </a:lnTo>
                  <a:lnTo>
                    <a:pt x="19427" y="16599"/>
                  </a:lnTo>
                  <a:lnTo>
                    <a:pt x="19730" y="16161"/>
                  </a:lnTo>
                  <a:lnTo>
                    <a:pt x="20067" y="15858"/>
                  </a:lnTo>
                  <a:lnTo>
                    <a:pt x="20370" y="15521"/>
                  </a:lnTo>
                  <a:lnTo>
                    <a:pt x="20639" y="15185"/>
                  </a:lnTo>
                  <a:lnTo>
                    <a:pt x="20875" y="14814"/>
                  </a:lnTo>
                  <a:lnTo>
                    <a:pt x="20740" y="15151"/>
                  </a:lnTo>
                  <a:lnTo>
                    <a:pt x="20471" y="15656"/>
                  </a:lnTo>
                  <a:lnTo>
                    <a:pt x="20168" y="16127"/>
                  </a:lnTo>
                  <a:lnTo>
                    <a:pt x="19730" y="16700"/>
                  </a:lnTo>
                  <a:lnTo>
                    <a:pt x="19225" y="17205"/>
                  </a:lnTo>
                  <a:lnTo>
                    <a:pt x="18720" y="17676"/>
                  </a:lnTo>
                  <a:lnTo>
                    <a:pt x="18181" y="18147"/>
                  </a:lnTo>
                  <a:lnTo>
                    <a:pt x="17104" y="19056"/>
                  </a:lnTo>
                  <a:lnTo>
                    <a:pt x="15993" y="19999"/>
                  </a:lnTo>
                  <a:lnTo>
                    <a:pt x="15421" y="20504"/>
                  </a:lnTo>
                  <a:lnTo>
                    <a:pt x="14882" y="21043"/>
                  </a:lnTo>
                  <a:lnTo>
                    <a:pt x="13771" y="22120"/>
                  </a:lnTo>
                  <a:lnTo>
                    <a:pt x="12593" y="23198"/>
                  </a:lnTo>
                  <a:lnTo>
                    <a:pt x="11414" y="24275"/>
                  </a:lnTo>
                  <a:lnTo>
                    <a:pt x="10236" y="25352"/>
                  </a:lnTo>
                  <a:lnTo>
                    <a:pt x="9057" y="26430"/>
                  </a:lnTo>
                  <a:lnTo>
                    <a:pt x="6802" y="28618"/>
                  </a:lnTo>
                  <a:lnTo>
                    <a:pt x="5623" y="29662"/>
                  </a:lnTo>
                  <a:lnTo>
                    <a:pt x="4445" y="30705"/>
                  </a:lnTo>
                  <a:lnTo>
                    <a:pt x="3637" y="31480"/>
                  </a:lnTo>
                  <a:lnTo>
                    <a:pt x="2829" y="32254"/>
                  </a:lnTo>
                  <a:lnTo>
                    <a:pt x="2526" y="32625"/>
                  </a:lnTo>
                  <a:lnTo>
                    <a:pt x="2189" y="32961"/>
                  </a:lnTo>
                  <a:lnTo>
                    <a:pt x="1886" y="33332"/>
                  </a:lnTo>
                  <a:lnTo>
                    <a:pt x="1549" y="33668"/>
                  </a:lnTo>
                  <a:lnTo>
                    <a:pt x="1650" y="33668"/>
                  </a:lnTo>
                  <a:lnTo>
                    <a:pt x="2021" y="33298"/>
                  </a:lnTo>
                  <a:lnTo>
                    <a:pt x="2357" y="32894"/>
                  </a:lnTo>
                  <a:lnTo>
                    <a:pt x="2863" y="32355"/>
                  </a:lnTo>
                  <a:lnTo>
                    <a:pt x="3401" y="31817"/>
                  </a:lnTo>
                  <a:lnTo>
                    <a:pt x="4344" y="30908"/>
                  </a:lnTo>
                  <a:lnTo>
                    <a:pt x="5354" y="30032"/>
                  </a:lnTo>
                  <a:lnTo>
                    <a:pt x="4748" y="30604"/>
                  </a:lnTo>
                  <a:lnTo>
                    <a:pt x="4007" y="31345"/>
                  </a:lnTo>
                  <a:lnTo>
                    <a:pt x="3300" y="32086"/>
                  </a:lnTo>
                  <a:lnTo>
                    <a:pt x="2593" y="32860"/>
                  </a:lnTo>
                  <a:lnTo>
                    <a:pt x="1920" y="33668"/>
                  </a:lnTo>
                  <a:lnTo>
                    <a:pt x="1987" y="33668"/>
                  </a:lnTo>
                  <a:lnTo>
                    <a:pt x="4075" y="31480"/>
                  </a:lnTo>
                  <a:lnTo>
                    <a:pt x="5118" y="30402"/>
                  </a:lnTo>
                  <a:lnTo>
                    <a:pt x="6196" y="29359"/>
                  </a:lnTo>
                  <a:lnTo>
                    <a:pt x="7340" y="28281"/>
                  </a:lnTo>
                  <a:lnTo>
                    <a:pt x="8519" y="27238"/>
                  </a:lnTo>
                  <a:lnTo>
                    <a:pt x="9697" y="26194"/>
                  </a:lnTo>
                  <a:lnTo>
                    <a:pt x="10876" y="25184"/>
                  </a:lnTo>
                  <a:lnTo>
                    <a:pt x="11482" y="24679"/>
                  </a:lnTo>
                  <a:lnTo>
                    <a:pt x="12054" y="24174"/>
                  </a:lnTo>
                  <a:lnTo>
                    <a:pt x="13165" y="23097"/>
                  </a:lnTo>
                  <a:lnTo>
                    <a:pt x="14276" y="22053"/>
                  </a:lnTo>
                  <a:lnTo>
                    <a:pt x="15421" y="20975"/>
                  </a:lnTo>
                  <a:lnTo>
                    <a:pt x="17643" y="19056"/>
                  </a:lnTo>
                  <a:lnTo>
                    <a:pt x="18720" y="18080"/>
                  </a:lnTo>
                  <a:lnTo>
                    <a:pt x="19259" y="17575"/>
                  </a:lnTo>
                  <a:lnTo>
                    <a:pt x="19764" y="17036"/>
                  </a:lnTo>
                  <a:lnTo>
                    <a:pt x="20067" y="16666"/>
                  </a:lnTo>
                  <a:lnTo>
                    <a:pt x="20370" y="16296"/>
                  </a:lnTo>
                  <a:lnTo>
                    <a:pt x="20673" y="15858"/>
                  </a:lnTo>
                  <a:lnTo>
                    <a:pt x="20909" y="15420"/>
                  </a:lnTo>
                  <a:lnTo>
                    <a:pt x="21010" y="15185"/>
                  </a:lnTo>
                  <a:lnTo>
                    <a:pt x="21111" y="14949"/>
                  </a:lnTo>
                  <a:lnTo>
                    <a:pt x="21178" y="14713"/>
                  </a:lnTo>
                  <a:lnTo>
                    <a:pt x="21212" y="14444"/>
                  </a:lnTo>
                  <a:lnTo>
                    <a:pt x="21212" y="14208"/>
                  </a:lnTo>
                  <a:lnTo>
                    <a:pt x="21178" y="13972"/>
                  </a:lnTo>
                  <a:lnTo>
                    <a:pt x="21111" y="13737"/>
                  </a:lnTo>
                  <a:lnTo>
                    <a:pt x="21010" y="13501"/>
                  </a:lnTo>
                  <a:lnTo>
                    <a:pt x="20976" y="13467"/>
                  </a:lnTo>
                  <a:lnTo>
                    <a:pt x="20942" y="13467"/>
                  </a:lnTo>
                  <a:lnTo>
                    <a:pt x="20808" y="13097"/>
                  </a:lnTo>
                  <a:lnTo>
                    <a:pt x="20606" y="12794"/>
                  </a:lnTo>
                  <a:lnTo>
                    <a:pt x="20336" y="12491"/>
                  </a:lnTo>
                  <a:lnTo>
                    <a:pt x="20033" y="12255"/>
                  </a:lnTo>
                  <a:lnTo>
                    <a:pt x="20067" y="12188"/>
                  </a:lnTo>
                  <a:lnTo>
                    <a:pt x="20067" y="12121"/>
                  </a:lnTo>
                  <a:lnTo>
                    <a:pt x="20067" y="12087"/>
                  </a:lnTo>
                  <a:lnTo>
                    <a:pt x="20101" y="12020"/>
                  </a:lnTo>
                  <a:lnTo>
                    <a:pt x="20101" y="11952"/>
                  </a:lnTo>
                  <a:lnTo>
                    <a:pt x="20033" y="11885"/>
                  </a:lnTo>
                  <a:lnTo>
                    <a:pt x="19966" y="11919"/>
                  </a:lnTo>
                  <a:lnTo>
                    <a:pt x="19730" y="11515"/>
                  </a:lnTo>
                  <a:lnTo>
                    <a:pt x="19461" y="11178"/>
                  </a:lnTo>
                  <a:lnTo>
                    <a:pt x="19326" y="11077"/>
                  </a:lnTo>
                  <a:lnTo>
                    <a:pt x="19192" y="10976"/>
                  </a:lnTo>
                  <a:lnTo>
                    <a:pt x="18990" y="10909"/>
                  </a:lnTo>
                  <a:lnTo>
                    <a:pt x="18821" y="10875"/>
                  </a:lnTo>
                  <a:lnTo>
                    <a:pt x="18720" y="10875"/>
                  </a:lnTo>
                  <a:lnTo>
                    <a:pt x="18585" y="10942"/>
                  </a:lnTo>
                  <a:lnTo>
                    <a:pt x="18585" y="10976"/>
                  </a:lnTo>
                  <a:lnTo>
                    <a:pt x="17340" y="9528"/>
                  </a:lnTo>
                  <a:lnTo>
                    <a:pt x="16094" y="8114"/>
                  </a:lnTo>
                  <a:lnTo>
                    <a:pt x="14781" y="6734"/>
                  </a:lnTo>
                  <a:lnTo>
                    <a:pt x="14141" y="6060"/>
                  </a:lnTo>
                  <a:lnTo>
                    <a:pt x="13434" y="5387"/>
                  </a:lnTo>
                  <a:lnTo>
                    <a:pt x="12795" y="4747"/>
                  </a:lnTo>
                  <a:lnTo>
                    <a:pt x="12155" y="4040"/>
                  </a:lnTo>
                  <a:lnTo>
                    <a:pt x="10943" y="2660"/>
                  </a:lnTo>
                  <a:lnTo>
                    <a:pt x="10337" y="1953"/>
                  </a:lnTo>
                  <a:lnTo>
                    <a:pt x="9697" y="1280"/>
                  </a:lnTo>
                  <a:lnTo>
                    <a:pt x="9024" y="606"/>
                  </a:lnTo>
                  <a:lnTo>
                    <a:pt x="8317" y="34"/>
                  </a:lnTo>
                  <a:lnTo>
                    <a:pt x="82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6854425" y="2395400"/>
              <a:ext cx="68200" cy="50525"/>
            </a:xfrm>
            <a:custGeom>
              <a:avLst/>
              <a:gdLst/>
              <a:ahLst/>
              <a:cxnLst/>
              <a:rect l="0" t="0" r="0" b="0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6345200" y="238125"/>
              <a:ext cx="810575" cy="563100"/>
            </a:xfrm>
            <a:custGeom>
              <a:avLst/>
              <a:gdLst/>
              <a:ahLst/>
              <a:cxnLst/>
              <a:rect l="0" t="0" r="0" b="0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6682725" y="2484625"/>
              <a:ext cx="60625" cy="52200"/>
            </a:xfrm>
            <a:custGeom>
              <a:avLst/>
              <a:gdLst/>
              <a:ahLst/>
              <a:cxnLst/>
              <a:rect l="0" t="0" r="0" b="0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6793825" y="2413075"/>
              <a:ext cx="61450" cy="47150"/>
            </a:xfrm>
            <a:custGeom>
              <a:avLst/>
              <a:gdLst/>
              <a:ahLst/>
              <a:cxnLst/>
              <a:rect l="0" t="0" r="0" b="0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622175" y="2490500"/>
              <a:ext cx="21050" cy="17700"/>
            </a:xfrm>
            <a:custGeom>
              <a:avLst/>
              <a:gdLst/>
              <a:ahLst/>
              <a:cxnLst/>
              <a:rect l="0" t="0" r="0" b="0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5600275" y="24661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5633950" y="23970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5603650" y="2630225"/>
              <a:ext cx="19375" cy="16850"/>
            </a:xfrm>
            <a:custGeom>
              <a:avLst/>
              <a:gdLst/>
              <a:ahLst/>
              <a:cxnLst/>
              <a:rect l="0" t="0" r="0" b="0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5580075" y="26075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5637325" y="2558675"/>
              <a:ext cx="14325" cy="20225"/>
            </a:xfrm>
            <a:custGeom>
              <a:avLst/>
              <a:gdLst/>
              <a:ahLst/>
              <a:cxnLst/>
              <a:rect l="0" t="0" r="0" b="0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5526225" y="25384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552875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54137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568300" y="2562050"/>
              <a:ext cx="20225" cy="19375"/>
            </a:xfrm>
            <a:custGeom>
              <a:avLst/>
              <a:gdLst/>
              <a:ahLst/>
              <a:cxnLst/>
              <a:rect l="0" t="0" r="0" b="0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5492550" y="2558675"/>
              <a:ext cx="25275" cy="24450"/>
            </a:xfrm>
            <a:custGeom>
              <a:avLst/>
              <a:gdLst/>
              <a:ahLst/>
              <a:cxnLst/>
              <a:rect l="0" t="0" r="0" b="0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556157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5587650" y="2429900"/>
              <a:ext cx="11825" cy="18550"/>
            </a:xfrm>
            <a:custGeom>
              <a:avLst/>
              <a:gdLst/>
              <a:ahLst/>
              <a:cxnLst/>
              <a:rect l="0" t="0" r="0" b="0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5554825" y="2489675"/>
              <a:ext cx="16025" cy="18525"/>
            </a:xfrm>
            <a:custGeom>
              <a:avLst/>
              <a:gdLst/>
              <a:ahLst/>
              <a:cxnLst/>
              <a:rect l="0" t="0" r="0" b="0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516125" y="2429900"/>
              <a:ext cx="14325" cy="18550"/>
            </a:xfrm>
            <a:custGeom>
              <a:avLst/>
              <a:gdLst/>
              <a:ahLst/>
              <a:cxnLst/>
              <a:rect l="0" t="0" r="0" b="0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50685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561460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5579250" y="2345725"/>
              <a:ext cx="69025" cy="47175"/>
            </a:xfrm>
            <a:custGeom>
              <a:avLst/>
              <a:gdLst/>
              <a:ahLst/>
              <a:cxnLst/>
              <a:rect l="0" t="0" r="0" b="0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5662575" y="2429900"/>
              <a:ext cx="11800" cy="20225"/>
            </a:xfrm>
            <a:custGeom>
              <a:avLst/>
              <a:gdLst/>
              <a:ahLst/>
              <a:cxnLst/>
              <a:rect l="0" t="0" r="0" b="0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5697925" y="24896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5733275" y="2429050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5639000" y="23954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5364600" y="2609175"/>
              <a:ext cx="7600" cy="60650"/>
            </a:xfrm>
            <a:custGeom>
              <a:avLst/>
              <a:gdLst/>
              <a:ahLst/>
              <a:cxnLst/>
              <a:rect l="0" t="0" r="0" b="0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5672675" y="24652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5528750" y="26268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5705500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550855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5436150" y="26066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5461400" y="2627700"/>
              <a:ext cx="18550" cy="16850"/>
            </a:xfrm>
            <a:custGeom>
              <a:avLst/>
              <a:gdLst/>
              <a:ahLst/>
              <a:cxnLst/>
              <a:rect l="0" t="0" r="0" b="0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5727375" y="2678200"/>
              <a:ext cx="69900" cy="8450"/>
            </a:xfrm>
            <a:custGeom>
              <a:avLst/>
              <a:gdLst/>
              <a:ahLst/>
              <a:cxnLst/>
              <a:rect l="0" t="0" r="0" b="0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5886475" y="25384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5470675" y="2536800"/>
              <a:ext cx="58100" cy="62300"/>
            </a:xfrm>
            <a:custGeom>
              <a:avLst/>
              <a:gdLst/>
              <a:ahLst/>
              <a:cxnLst/>
              <a:rect l="0" t="0" r="0" b="0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584942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5777875" y="2393700"/>
              <a:ext cx="63150" cy="68225"/>
            </a:xfrm>
            <a:custGeom>
              <a:avLst/>
              <a:gdLst/>
              <a:ahLst/>
              <a:cxnLst/>
              <a:rect l="0" t="0" r="0" b="0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53950" y="571425"/>
              <a:ext cx="7600" cy="11800"/>
            </a:xfrm>
            <a:custGeom>
              <a:avLst/>
              <a:gdLst/>
              <a:ahLst/>
              <a:cxnLst/>
              <a:rect l="0" t="0" r="0" b="0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5384800" y="24677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5456350" y="24652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5397425" y="25359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5479075" y="2489675"/>
              <a:ext cx="21925" cy="17700"/>
            </a:xfrm>
            <a:custGeom>
              <a:avLst/>
              <a:gdLst/>
              <a:ahLst/>
              <a:cxnLst/>
              <a:rect l="0" t="0" r="0" b="0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5369650" y="26075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5422675" y="2558675"/>
              <a:ext cx="18550" cy="26975"/>
            </a:xfrm>
            <a:custGeom>
              <a:avLst/>
              <a:gdLst/>
              <a:ahLst/>
              <a:cxnLst/>
              <a:rect l="0" t="0" r="0" b="0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548917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5389025" y="2629375"/>
              <a:ext cx="16850" cy="16025"/>
            </a:xfrm>
            <a:custGeom>
              <a:avLst/>
              <a:gdLst/>
              <a:ahLst/>
              <a:cxnLst/>
              <a:rect l="0" t="0" r="0" b="0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5389850" y="24661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5410900" y="2488825"/>
              <a:ext cx="14325" cy="21900"/>
            </a:xfrm>
            <a:custGeom>
              <a:avLst/>
              <a:gdLst/>
              <a:ahLst/>
              <a:cxnLst/>
              <a:rect l="0" t="0" r="0" b="0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5671000" y="2627700"/>
              <a:ext cx="23575" cy="21075"/>
            </a:xfrm>
            <a:custGeom>
              <a:avLst/>
              <a:gdLst/>
              <a:ahLst/>
              <a:cxnLst/>
              <a:rect l="0" t="0" r="0" b="0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5347775" y="2557000"/>
              <a:ext cx="19375" cy="26950"/>
            </a:xfrm>
            <a:custGeom>
              <a:avLst/>
              <a:gdLst/>
              <a:ahLst/>
              <a:cxnLst/>
              <a:rect l="0" t="0" r="0" b="0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5219825" y="26075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5652475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5326725" y="25351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5244250" y="262770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5057400" y="2606650"/>
              <a:ext cx="81650" cy="67375"/>
            </a:xfrm>
            <a:custGeom>
              <a:avLst/>
              <a:gdLst/>
              <a:ahLst/>
              <a:cxnLst/>
              <a:rect l="0" t="0" r="0" b="0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5058225" y="2535950"/>
              <a:ext cx="117025" cy="65675"/>
            </a:xfrm>
            <a:custGeom>
              <a:avLst/>
              <a:gdLst/>
              <a:ahLst/>
              <a:cxnLst/>
              <a:rect l="0" t="0" r="0" b="0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512892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514830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5199625" y="2678200"/>
              <a:ext cx="64000" cy="71575"/>
            </a:xfrm>
            <a:custGeom>
              <a:avLst/>
              <a:gdLst/>
              <a:ahLst/>
              <a:cxnLst/>
              <a:rect l="0" t="0" r="0" b="0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5724850" y="2609175"/>
              <a:ext cx="7600" cy="60650"/>
            </a:xfrm>
            <a:custGeom>
              <a:avLst/>
              <a:gdLst/>
              <a:ahLst/>
              <a:cxnLst/>
              <a:rect l="0" t="0" r="0" b="0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5806500" y="2684100"/>
              <a:ext cx="7600" cy="68200"/>
            </a:xfrm>
            <a:custGeom>
              <a:avLst/>
              <a:gdLst/>
              <a:ahLst/>
              <a:cxnLst/>
              <a:rect l="0" t="0" r="0" b="0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5912550" y="2723650"/>
              <a:ext cx="11825" cy="17700"/>
            </a:xfrm>
            <a:custGeom>
              <a:avLst/>
              <a:gdLst/>
              <a:ahLst/>
              <a:cxnLst/>
              <a:rect l="0" t="0" r="0" b="0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5888150" y="2710200"/>
              <a:ext cx="64825" cy="43775"/>
            </a:xfrm>
            <a:custGeom>
              <a:avLst/>
              <a:gdLst/>
              <a:ahLst/>
              <a:cxnLst/>
              <a:rect l="0" t="0" r="0" b="0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5950425" y="2345725"/>
              <a:ext cx="69050" cy="47175"/>
            </a:xfrm>
            <a:custGeom>
              <a:avLst/>
              <a:gdLst/>
              <a:ahLst/>
              <a:cxnLst/>
              <a:rect l="0" t="0" r="0" b="0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5710550" y="2559525"/>
              <a:ext cx="21075" cy="22750"/>
            </a:xfrm>
            <a:custGeom>
              <a:avLst/>
              <a:gdLst/>
              <a:ahLst/>
              <a:cxnLst/>
              <a:rect l="0" t="0" r="0" b="0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010200" y="1881125"/>
              <a:ext cx="297150" cy="942725"/>
            </a:xfrm>
            <a:custGeom>
              <a:avLst/>
              <a:gdLst/>
              <a:ahLst/>
              <a:cxnLst/>
              <a:rect l="0" t="0" r="0" b="0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7092625" y="1473725"/>
              <a:ext cx="198650" cy="260950"/>
            </a:xfrm>
            <a:custGeom>
              <a:avLst/>
              <a:gdLst/>
              <a:ahLst/>
              <a:cxnLst/>
              <a:rect l="0" t="0" r="0" b="0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516850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5686975" y="25351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5796400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5818275" y="2619275"/>
              <a:ext cx="16875" cy="16875"/>
            </a:xfrm>
            <a:custGeom>
              <a:avLst/>
              <a:gdLst/>
              <a:ahLst/>
              <a:cxnLst/>
              <a:rect l="0" t="0" r="0" b="0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528045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5262775" y="2490500"/>
              <a:ext cx="24425" cy="17700"/>
            </a:xfrm>
            <a:custGeom>
              <a:avLst/>
              <a:gdLst/>
              <a:ahLst/>
              <a:cxnLst/>
              <a:rect l="0" t="0" r="0" b="0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5240050" y="2466100"/>
              <a:ext cx="63975" cy="61475"/>
            </a:xfrm>
            <a:custGeom>
              <a:avLst/>
              <a:gdLst/>
              <a:ahLst/>
              <a:cxnLst/>
              <a:rect l="0" t="0" r="0" b="0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5209725" y="2556150"/>
              <a:ext cx="15175" cy="23600"/>
            </a:xfrm>
            <a:custGeom>
              <a:avLst/>
              <a:gdLst/>
              <a:ahLst/>
              <a:cxnLst/>
              <a:rect l="0" t="0" r="0" b="0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525435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5278750" y="2560375"/>
              <a:ext cx="16025" cy="21900"/>
            </a:xfrm>
            <a:custGeom>
              <a:avLst/>
              <a:gdLst/>
              <a:ahLst/>
              <a:cxnLst/>
              <a:rect l="0" t="0" r="0" b="0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518112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5315800" y="2629375"/>
              <a:ext cx="20225" cy="19400"/>
            </a:xfrm>
            <a:custGeom>
              <a:avLst/>
              <a:gdLst/>
              <a:ahLst/>
              <a:cxnLst/>
              <a:rect l="0" t="0" r="0" b="0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5345250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5417625" y="2393700"/>
              <a:ext cx="63175" cy="68225"/>
            </a:xfrm>
            <a:custGeom>
              <a:avLst/>
              <a:gdLst/>
              <a:ahLst/>
              <a:cxnLst/>
              <a:rect l="0" t="0" r="0" b="0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5292225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227400" y="2424000"/>
              <a:ext cx="19400" cy="22750"/>
            </a:xfrm>
            <a:custGeom>
              <a:avLst/>
              <a:gdLst/>
              <a:ahLst/>
              <a:cxnLst/>
              <a:rect l="0" t="0" r="0" b="0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5278750" y="23954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5298950" y="2424000"/>
              <a:ext cx="18550" cy="26975"/>
            </a:xfrm>
            <a:custGeom>
              <a:avLst/>
              <a:gdLst/>
              <a:ahLst/>
              <a:cxnLst/>
              <a:rect l="0" t="0" r="0" b="0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5273700" y="23970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5206375" y="2345725"/>
              <a:ext cx="69050" cy="47175"/>
            </a:xfrm>
            <a:custGeom>
              <a:avLst/>
              <a:gdLst/>
              <a:ahLst/>
              <a:cxnLst/>
              <a:rect l="0" t="0" r="0" b="0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5190375" y="2485450"/>
              <a:ext cx="20225" cy="26125"/>
            </a:xfrm>
            <a:custGeom>
              <a:avLst/>
              <a:gdLst/>
              <a:ahLst/>
              <a:cxnLst/>
              <a:rect l="0" t="0" r="0" b="0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5341875" y="2489675"/>
              <a:ext cx="14350" cy="4225"/>
            </a:xfrm>
            <a:custGeom>
              <a:avLst/>
              <a:gdLst/>
              <a:ahLst/>
              <a:cxnLst/>
              <a:rect l="0" t="0" r="0" b="0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5312425" y="24652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5337675" y="2490500"/>
              <a:ext cx="16850" cy="20225"/>
            </a:xfrm>
            <a:custGeom>
              <a:avLst/>
              <a:gdLst/>
              <a:ahLst/>
              <a:cxnLst/>
              <a:rect l="0" t="0" r="0" b="0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5367125" y="2425700"/>
              <a:ext cx="20225" cy="22750"/>
            </a:xfrm>
            <a:custGeom>
              <a:avLst/>
              <a:gdLst/>
              <a:ahLst/>
              <a:cxnLst/>
              <a:rect l="0" t="0" r="0" b="0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5441200" y="2428225"/>
              <a:ext cx="18550" cy="24425"/>
            </a:xfrm>
            <a:custGeom>
              <a:avLst/>
              <a:gdLst/>
              <a:ahLst/>
              <a:cxnLst/>
              <a:rect l="0" t="0" r="0" b="0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5803125" y="2430750"/>
              <a:ext cx="16025" cy="18525"/>
            </a:xfrm>
            <a:custGeom>
              <a:avLst/>
              <a:gdLst/>
              <a:ahLst/>
              <a:cxnLst/>
              <a:rect l="0" t="0" r="0" b="0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5667625" y="536075"/>
              <a:ext cx="5925" cy="14325"/>
            </a:xfrm>
            <a:custGeom>
              <a:avLst/>
              <a:gdLst/>
              <a:ahLst/>
              <a:cxnLst/>
              <a:rect l="0" t="0" r="0" b="0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5676875" y="508300"/>
              <a:ext cx="8450" cy="16850"/>
            </a:xfrm>
            <a:custGeom>
              <a:avLst/>
              <a:gdLst/>
              <a:ahLst/>
              <a:cxnLst/>
              <a:rect l="0" t="0" r="0" b="0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5631425" y="266725"/>
              <a:ext cx="519350" cy="436025"/>
            </a:xfrm>
            <a:custGeom>
              <a:avLst/>
              <a:gdLst/>
              <a:ahLst/>
              <a:cxnLst/>
              <a:rect l="0" t="0" r="0" b="0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5685300" y="485575"/>
              <a:ext cx="7600" cy="13500"/>
            </a:xfrm>
            <a:custGeom>
              <a:avLst/>
              <a:gdLst/>
              <a:ahLst/>
              <a:cxnLst/>
              <a:rect l="0" t="0" r="0" b="0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5657525" y="557950"/>
              <a:ext cx="8450" cy="13500"/>
            </a:xfrm>
            <a:custGeom>
              <a:avLst/>
              <a:gdLst/>
              <a:ahLst/>
              <a:cxnLst/>
              <a:rect l="0" t="0" r="0" b="0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5754325" y="392150"/>
              <a:ext cx="18525" cy="7600"/>
            </a:xfrm>
            <a:custGeom>
              <a:avLst/>
              <a:gdLst/>
              <a:ahLst/>
              <a:cxnLst/>
              <a:rect l="0" t="0" r="0" b="0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5783775" y="400550"/>
              <a:ext cx="21075" cy="7600"/>
            </a:xfrm>
            <a:custGeom>
              <a:avLst/>
              <a:gdLst/>
              <a:ahLst/>
              <a:cxnLst/>
              <a:rect l="0" t="0" r="0" b="0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3921925" y="624450"/>
              <a:ext cx="579125" cy="264325"/>
            </a:xfrm>
            <a:custGeom>
              <a:avLst/>
              <a:gdLst/>
              <a:ahLst/>
              <a:cxnLst/>
              <a:rect l="0" t="0" r="0" b="0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5696250" y="439275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5692875" y="462850"/>
              <a:ext cx="5925" cy="15175"/>
            </a:xfrm>
            <a:custGeom>
              <a:avLst/>
              <a:gdLst/>
              <a:ahLst/>
              <a:cxnLst/>
              <a:rect l="0" t="0" r="0" b="0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5702975" y="416550"/>
              <a:ext cx="8450" cy="16025"/>
            </a:xfrm>
            <a:custGeom>
              <a:avLst/>
              <a:gdLst/>
              <a:ahLst/>
              <a:cxnLst/>
              <a:rect l="0" t="0" r="0" b="0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4836025" y="1876900"/>
              <a:ext cx="1179250" cy="946950"/>
            </a:xfrm>
            <a:custGeom>
              <a:avLst/>
              <a:gdLst/>
              <a:ahLst/>
              <a:cxnLst/>
              <a:rect l="0" t="0" r="0" b="0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4860425" y="2687475"/>
              <a:ext cx="6775" cy="9275"/>
            </a:xfrm>
            <a:custGeom>
              <a:avLst/>
              <a:gdLst/>
              <a:ahLst/>
              <a:cxnLst/>
              <a:rect l="0" t="0" r="0" b="0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4403375" y="2435800"/>
              <a:ext cx="143975" cy="388050"/>
            </a:xfrm>
            <a:custGeom>
              <a:avLst/>
              <a:gdLst/>
              <a:ahLst/>
              <a:cxnLst/>
              <a:rect l="0" t="0" r="0" b="0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4422750" y="2442525"/>
              <a:ext cx="17700" cy="58100"/>
            </a:xfrm>
            <a:custGeom>
              <a:avLst/>
              <a:gdLst/>
              <a:ahLst/>
              <a:cxnLst/>
              <a:rect l="0" t="0" r="0" b="0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4109625" y="305450"/>
              <a:ext cx="213825" cy="201200"/>
            </a:xfrm>
            <a:custGeom>
              <a:avLst/>
              <a:gdLst/>
              <a:ahLst/>
              <a:cxnLst/>
              <a:rect l="0" t="0" r="0" b="0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4865475" y="2713550"/>
              <a:ext cx="16025" cy="51375"/>
            </a:xfrm>
            <a:custGeom>
              <a:avLst/>
              <a:gdLst/>
              <a:ahLst/>
              <a:cxnLst/>
              <a:rect l="0" t="0" r="0" b="0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5730750" y="386250"/>
              <a:ext cx="16850" cy="6750"/>
            </a:xfrm>
            <a:custGeom>
              <a:avLst/>
              <a:gdLst/>
              <a:ahLst/>
              <a:cxnLst/>
              <a:rect l="0" t="0" r="0" b="0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3855450" y="1483825"/>
              <a:ext cx="286200" cy="291250"/>
            </a:xfrm>
            <a:custGeom>
              <a:avLst/>
              <a:gdLst/>
              <a:ahLst/>
              <a:cxnLst/>
              <a:rect l="0" t="0" r="0" b="0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3843650" y="1362625"/>
              <a:ext cx="430150" cy="525250"/>
            </a:xfrm>
            <a:custGeom>
              <a:avLst/>
              <a:gdLst/>
              <a:ahLst/>
              <a:cxnLst/>
              <a:rect l="0" t="0" r="0" b="0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4094475" y="289450"/>
              <a:ext cx="529450" cy="500000"/>
            </a:xfrm>
            <a:custGeom>
              <a:avLst/>
              <a:gdLst/>
              <a:ahLst/>
              <a:cxnLst/>
              <a:rect l="0" t="0" r="0" b="0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3843650" y="1458575"/>
              <a:ext cx="404900" cy="344275"/>
            </a:xfrm>
            <a:custGeom>
              <a:avLst/>
              <a:gdLst/>
              <a:ahLst/>
              <a:cxnLst/>
              <a:rect l="0" t="0" r="0" b="0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6068275" y="525975"/>
              <a:ext cx="5925" cy="14325"/>
            </a:xfrm>
            <a:custGeom>
              <a:avLst/>
              <a:gdLst/>
              <a:ahLst/>
              <a:cxnLst/>
              <a:rect l="0" t="0" r="0" b="0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6084275" y="465375"/>
              <a:ext cx="6750" cy="15175"/>
            </a:xfrm>
            <a:custGeom>
              <a:avLst/>
              <a:gdLst/>
              <a:ahLst/>
              <a:cxnLst/>
              <a:rect l="0" t="0" r="0" b="0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6091850" y="445175"/>
              <a:ext cx="8425" cy="11800"/>
            </a:xfrm>
            <a:custGeom>
              <a:avLst/>
              <a:gdLst/>
              <a:ahLst/>
              <a:cxnLst/>
              <a:rect l="0" t="0" r="0" b="0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6069125" y="483900"/>
              <a:ext cx="16850" cy="5075"/>
            </a:xfrm>
            <a:custGeom>
              <a:avLst/>
              <a:gdLst/>
              <a:ahLst/>
              <a:cxnLst/>
              <a:rect l="0" t="0" r="0" b="0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6028700" y="468750"/>
              <a:ext cx="11825" cy="6750"/>
            </a:xfrm>
            <a:custGeom>
              <a:avLst/>
              <a:gdLst/>
              <a:ahLst/>
              <a:cxnLst/>
              <a:rect l="0" t="0" r="0" b="0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6047225" y="475475"/>
              <a:ext cx="15175" cy="5075"/>
            </a:xfrm>
            <a:custGeom>
              <a:avLst/>
              <a:gdLst/>
              <a:ahLst/>
              <a:cxnLst/>
              <a:rect l="0" t="0" r="0" b="0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6100250" y="405600"/>
              <a:ext cx="6775" cy="12650"/>
            </a:xfrm>
            <a:custGeom>
              <a:avLst/>
              <a:gdLst/>
              <a:ahLst/>
              <a:cxnLst/>
              <a:rect l="0" t="0" r="0" b="0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602450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6060700" y="547850"/>
              <a:ext cx="7600" cy="14350"/>
            </a:xfrm>
            <a:custGeom>
              <a:avLst/>
              <a:gdLst/>
              <a:ahLst/>
              <a:cxnLst/>
              <a:rect l="0" t="0" r="0" b="0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6003450" y="462000"/>
              <a:ext cx="16025" cy="5075"/>
            </a:xfrm>
            <a:custGeom>
              <a:avLst/>
              <a:gdLst/>
              <a:ahLst/>
              <a:cxnLst/>
              <a:rect l="0" t="0" r="0" b="0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6096050" y="422450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5834275" y="413175"/>
              <a:ext cx="14325" cy="5075"/>
            </a:xfrm>
            <a:custGeom>
              <a:avLst/>
              <a:gdLst/>
              <a:ahLst/>
              <a:cxnLst/>
              <a:rect l="0" t="0" r="0" b="0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5728225" y="359325"/>
              <a:ext cx="4225" cy="14325"/>
            </a:xfrm>
            <a:custGeom>
              <a:avLst/>
              <a:gdLst/>
              <a:ahLst/>
              <a:cxnLst/>
              <a:rect l="0" t="0" r="0" b="0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5811550" y="405600"/>
              <a:ext cx="16025" cy="9300"/>
            </a:xfrm>
            <a:custGeom>
              <a:avLst/>
              <a:gdLst/>
              <a:ahLst/>
              <a:cxnLst/>
              <a:rect l="0" t="0" r="0" b="0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5731600" y="330700"/>
              <a:ext cx="8425" cy="22750"/>
            </a:xfrm>
            <a:custGeom>
              <a:avLst/>
              <a:gdLst/>
              <a:ahLst/>
              <a:cxnLst/>
              <a:rect l="0" t="0" r="0" b="0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5855325" y="419075"/>
              <a:ext cx="15175" cy="4225"/>
            </a:xfrm>
            <a:custGeom>
              <a:avLst/>
              <a:gdLst/>
              <a:ahLst/>
              <a:cxnLst/>
              <a:rect l="0" t="0" r="0" b="0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5740000" y="301250"/>
              <a:ext cx="10125" cy="17700"/>
            </a:xfrm>
            <a:custGeom>
              <a:avLst/>
              <a:gdLst/>
              <a:ahLst/>
              <a:cxnLst/>
              <a:rect l="0" t="0" r="0" b="0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5877200" y="424975"/>
              <a:ext cx="21075" cy="8425"/>
            </a:xfrm>
            <a:custGeom>
              <a:avLst/>
              <a:gdLst/>
              <a:ahLst/>
              <a:cxnLst/>
              <a:rect l="0" t="0" r="0" b="0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5951275" y="446025"/>
              <a:ext cx="15175" cy="6750"/>
            </a:xfrm>
            <a:custGeom>
              <a:avLst/>
              <a:gdLst/>
              <a:ahLst/>
              <a:cxnLst/>
              <a:rect l="0" t="0" r="0" b="0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5971475" y="452750"/>
              <a:ext cx="21900" cy="6750"/>
            </a:xfrm>
            <a:custGeom>
              <a:avLst/>
              <a:gdLst/>
              <a:ahLst/>
              <a:cxnLst/>
              <a:rect l="0" t="0" r="0" b="0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5927700" y="438425"/>
              <a:ext cx="17700" cy="6775"/>
            </a:xfrm>
            <a:custGeom>
              <a:avLst/>
              <a:gdLst/>
              <a:ahLst/>
              <a:cxnLst/>
              <a:rect l="0" t="0" r="0" b="0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5904150" y="430850"/>
              <a:ext cx="18525" cy="6775"/>
            </a:xfrm>
            <a:custGeom>
              <a:avLst/>
              <a:gdLst/>
              <a:ahLst/>
              <a:cxnLst/>
              <a:rect l="0" t="0" r="0" b="0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5057400" y="2393700"/>
              <a:ext cx="63150" cy="68225"/>
            </a:xfrm>
            <a:custGeom>
              <a:avLst/>
              <a:gdLst/>
              <a:ahLst/>
              <a:cxnLst/>
              <a:rect l="0" t="0" r="0" b="0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592182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5876375" y="2346575"/>
              <a:ext cx="63975" cy="44625"/>
            </a:xfrm>
            <a:custGeom>
              <a:avLst/>
              <a:gdLst/>
              <a:ahLst/>
              <a:cxnLst/>
              <a:rect l="0" t="0" r="0" b="0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5960525" y="24661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597485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5803125" y="2348250"/>
              <a:ext cx="66525" cy="40425"/>
            </a:xfrm>
            <a:custGeom>
              <a:avLst/>
              <a:gdLst/>
              <a:ahLst/>
              <a:cxnLst/>
              <a:rect l="0" t="0" r="0" b="0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520132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5355350" y="2348250"/>
              <a:ext cx="69050" cy="40425"/>
            </a:xfrm>
            <a:custGeom>
              <a:avLst/>
              <a:gdLst/>
              <a:ahLst/>
              <a:cxnLst/>
              <a:rect l="0" t="0" r="0" b="0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590162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5658375" y="2346575"/>
              <a:ext cx="63975" cy="44625"/>
            </a:xfrm>
            <a:custGeom>
              <a:avLst/>
              <a:gdLst/>
              <a:ahLst/>
              <a:cxnLst/>
              <a:rect l="0" t="0" r="0" b="0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5430250" y="2348250"/>
              <a:ext cx="69050" cy="40425"/>
            </a:xfrm>
            <a:custGeom>
              <a:avLst/>
              <a:gdLst/>
              <a:ahLst/>
              <a:cxnLst/>
              <a:rect l="0" t="0" r="0" b="0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5132300" y="2346575"/>
              <a:ext cx="64000" cy="44625"/>
            </a:xfrm>
            <a:custGeom>
              <a:avLst/>
              <a:gdLst/>
              <a:ahLst/>
              <a:cxnLst/>
              <a:rect l="0" t="0" r="0" b="0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5729075" y="2348250"/>
              <a:ext cx="67350" cy="40425"/>
            </a:xfrm>
            <a:custGeom>
              <a:avLst/>
              <a:gdLst/>
              <a:ahLst/>
              <a:cxnLst/>
              <a:rect l="0" t="0" r="0" b="0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5750100" y="24661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5766100" y="2489675"/>
              <a:ext cx="19375" cy="20225"/>
            </a:xfrm>
            <a:custGeom>
              <a:avLst/>
              <a:gdLst/>
              <a:ahLst/>
              <a:cxnLst/>
              <a:rect l="0" t="0" r="0" b="0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5729900" y="26075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5784625" y="2559525"/>
              <a:ext cx="18525" cy="21900"/>
            </a:xfrm>
            <a:custGeom>
              <a:avLst/>
              <a:gdLst/>
              <a:ahLst/>
              <a:cxnLst/>
              <a:rect l="0" t="0" r="0" b="0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5745050" y="24677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757675" y="25359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588900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830900" y="2536800"/>
              <a:ext cx="58125" cy="62300"/>
            </a:xfrm>
            <a:custGeom>
              <a:avLst/>
              <a:gdLst/>
              <a:ahLst/>
              <a:cxnLst/>
              <a:rect l="0" t="0" r="0" b="0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5835950" y="2487975"/>
              <a:ext cx="22750" cy="18550"/>
            </a:xfrm>
            <a:custGeom>
              <a:avLst/>
              <a:gdLst/>
              <a:ahLst/>
              <a:cxnLst/>
              <a:rect l="0" t="0" r="0" b="0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5816600" y="24652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5979900" y="2689150"/>
              <a:ext cx="22750" cy="15175"/>
            </a:xfrm>
            <a:custGeom>
              <a:avLst/>
              <a:gdLst/>
              <a:ahLst/>
              <a:cxnLst/>
              <a:rect l="0" t="0" r="0" b="0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6049750" y="2427375"/>
              <a:ext cx="28650" cy="20225"/>
            </a:xfrm>
            <a:custGeom>
              <a:avLst/>
              <a:gdLst/>
              <a:ahLst/>
              <a:cxnLst/>
              <a:rect l="0" t="0" r="0" b="0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5938650" y="2604125"/>
              <a:ext cx="155750" cy="69900"/>
            </a:xfrm>
            <a:custGeom>
              <a:avLst/>
              <a:gdLst/>
              <a:ahLst/>
              <a:cxnLst/>
              <a:rect l="0" t="0" r="0" b="0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5744225" y="2620125"/>
              <a:ext cx="22750" cy="13500"/>
            </a:xfrm>
            <a:custGeom>
              <a:avLst/>
              <a:gdLst/>
              <a:ahLst/>
              <a:cxnLst/>
              <a:rect l="0" t="0" r="0" b="0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6030400" y="2712725"/>
              <a:ext cx="64000" cy="41250"/>
            </a:xfrm>
            <a:custGeom>
              <a:avLst/>
              <a:gdLst/>
              <a:ahLst/>
              <a:cxnLst/>
              <a:rect l="0" t="0" r="0" b="0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5958000" y="2678200"/>
              <a:ext cx="62325" cy="74950"/>
            </a:xfrm>
            <a:custGeom>
              <a:avLst/>
              <a:gdLst/>
              <a:ahLst/>
              <a:cxnLst/>
              <a:rect l="0" t="0" r="0" b="0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028700" y="2718600"/>
              <a:ext cx="4250" cy="35375"/>
            </a:xfrm>
            <a:custGeom>
              <a:avLst/>
              <a:gdLst/>
              <a:ahLst/>
              <a:cxnLst/>
              <a:rect l="0" t="0" r="0" b="0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053950" y="2723650"/>
              <a:ext cx="14350" cy="19400"/>
            </a:xfrm>
            <a:custGeom>
              <a:avLst/>
              <a:gdLst/>
              <a:ahLst/>
              <a:cxnLst/>
              <a:rect l="0" t="0" r="0" b="0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6056475" y="2501450"/>
              <a:ext cx="27825" cy="22750"/>
            </a:xfrm>
            <a:custGeom>
              <a:avLst/>
              <a:gdLst/>
              <a:ahLst/>
              <a:cxnLst/>
              <a:rect l="0" t="0" r="0" b="0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5990825" y="2395400"/>
              <a:ext cx="101875" cy="63150"/>
            </a:xfrm>
            <a:custGeom>
              <a:avLst/>
              <a:gdLst/>
              <a:ahLst/>
              <a:cxnLst/>
              <a:rect l="0" t="0" r="0" b="0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6030400" y="2466100"/>
              <a:ext cx="66525" cy="132175"/>
            </a:xfrm>
            <a:custGeom>
              <a:avLst/>
              <a:gdLst/>
              <a:ahLst/>
              <a:cxnLst/>
              <a:rect l="0" t="0" r="0" b="0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5982425" y="2726175"/>
              <a:ext cx="21050" cy="12650"/>
            </a:xfrm>
            <a:custGeom>
              <a:avLst/>
              <a:gdLst/>
              <a:ahLst/>
              <a:cxnLst/>
              <a:rect l="0" t="0" r="0" b="0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5072550" y="2497250"/>
              <a:ext cx="28625" cy="23575"/>
            </a:xfrm>
            <a:custGeom>
              <a:avLst/>
              <a:gdLst/>
              <a:ahLst/>
              <a:cxnLst/>
              <a:rect l="0" t="0" r="0" b="0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86880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128100" y="2676525"/>
              <a:ext cx="63150" cy="78300"/>
            </a:xfrm>
            <a:custGeom>
              <a:avLst/>
              <a:gdLst/>
              <a:ahLst/>
              <a:cxnLst/>
              <a:rect l="0" t="0" r="0" b="0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5055700" y="2464425"/>
              <a:ext cx="103550" cy="65675"/>
            </a:xfrm>
            <a:custGeom>
              <a:avLst/>
              <a:gdLst/>
              <a:ahLst/>
              <a:cxnLst/>
              <a:rect l="0" t="0" r="0" b="0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5059075" y="2348250"/>
              <a:ext cx="66525" cy="40425"/>
            </a:xfrm>
            <a:custGeom>
              <a:avLst/>
              <a:gdLst/>
              <a:ahLst/>
              <a:cxnLst/>
              <a:rect l="0" t="0" r="0" b="0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5055700" y="2677375"/>
              <a:ext cx="64850" cy="72400"/>
            </a:xfrm>
            <a:custGeom>
              <a:avLst/>
              <a:gdLst/>
              <a:ahLst/>
              <a:cxnLst/>
              <a:rect l="0" t="0" r="0" b="0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5722325" y="2677375"/>
              <a:ext cx="80825" cy="72400"/>
            </a:xfrm>
            <a:custGeom>
              <a:avLst/>
              <a:gdLst/>
              <a:ahLst/>
              <a:cxnLst/>
              <a:rect l="0" t="0" r="0" b="0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5811550" y="2677375"/>
              <a:ext cx="65675" cy="75775"/>
            </a:xfrm>
            <a:custGeom>
              <a:avLst/>
              <a:gdLst/>
              <a:ahLst/>
              <a:cxnLst/>
              <a:rect l="0" t="0" r="0" b="0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5363775" y="2677375"/>
              <a:ext cx="351000" cy="78300"/>
            </a:xfrm>
            <a:custGeom>
              <a:avLst/>
              <a:gdLst/>
              <a:ahLst/>
              <a:cxnLst/>
              <a:rect l="0" t="0" r="0" b="0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5273700" y="2674850"/>
              <a:ext cx="85050" cy="79125"/>
            </a:xfrm>
            <a:custGeom>
              <a:avLst/>
              <a:gdLst/>
              <a:ahLst/>
              <a:cxnLst/>
              <a:rect l="0" t="0" r="0" b="0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5" name="Shape 465"/>
          <p:cNvSpPr txBox="1">
            <a:spLocks noGrp="1"/>
          </p:cNvSpPr>
          <p:nvPr>
            <p:ph type="ctrTitle"/>
          </p:nvPr>
        </p:nvSpPr>
        <p:spPr>
          <a:xfrm>
            <a:off x="1557875" y="1882525"/>
            <a:ext cx="6028199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6" name="Shape 466"/>
          <p:cNvSpPr txBox="1">
            <a:spLocks noGrp="1"/>
          </p:cNvSpPr>
          <p:nvPr>
            <p:ph type="subTitle" idx="1"/>
          </p:nvPr>
        </p:nvSpPr>
        <p:spPr>
          <a:xfrm>
            <a:off x="1557875" y="3329550"/>
            <a:ext cx="6028199" cy="106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18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Shape 666"/>
          <p:cNvGrpSpPr/>
          <p:nvPr/>
        </p:nvGrpSpPr>
        <p:grpSpPr>
          <a:xfrm>
            <a:off x="138" y="104"/>
            <a:ext cx="9159994" cy="6870012"/>
            <a:chOff x="3843650" y="2891150"/>
            <a:chExt cx="3447625" cy="2585725"/>
          </a:xfrm>
        </p:grpSpPr>
        <p:sp>
          <p:nvSpPr>
            <p:cNvPr id="667" name="Shape 667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0" t="0" r="0" b="0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0" t="0" r="0" b="0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0" t="0" r="0" b="0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0" t="0" r="0" b="0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2" name="Shape 672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0" t="0" r="0" b="0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0" t="0" r="0" b="0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0" t="0" r="0" b="0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0" t="0" r="0" b="0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0" t="0" r="0" b="0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0" t="0" r="0" b="0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0" t="0" r="0" b="0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0" t="0" r="0" b="0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0" t="0" r="0" b="0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0" t="0" r="0" b="0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0" t="0" r="0" b="0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0" t="0" r="0" b="0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5" name="Shape 685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0" t="0" r="0" b="0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6" name="Shape 686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0" t="0" r="0" b="0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0" t="0" r="0" b="0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0" t="0" r="0" b="0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0" t="0" r="0" b="0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0" t="0" r="0" b="0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0" t="0" r="0" b="0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0" t="0" r="0" b="0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0" t="0" r="0" b="0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0" t="0" r="0" b="0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0" t="0" r="0" b="0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0" t="0" r="0" b="0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0" t="0" r="0" b="0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0" t="0" r="0" b="0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0" t="0" r="0" b="0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0" t="0" r="0" b="0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0" t="0" r="0" b="0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0" t="0" r="0" b="0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0" t="0" r="0" b="0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0" t="0" r="0" b="0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0" t="0" r="0" b="0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0" t="0" r="0" b="0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0" t="0" r="0" b="0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0" t="0" r="0" b="0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0" t="0" r="0" b="0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0" t="0" r="0" b="0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0" t="0" r="0" b="0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0" t="0" r="0" b="0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0" t="0" r="0" b="0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0" t="0" r="0" b="0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0" t="0" r="0" b="0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0" t="0" r="0" b="0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0" t="0" r="0" b="0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0" t="0" r="0" b="0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0" t="0" r="0" b="0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0" t="0" r="0" b="0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0" t="0" r="0" b="0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1" name="Shape 731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0" t="0" r="0" b="0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0" t="0" r="0" b="0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0" t="0" r="0" b="0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4" name="Shape 734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5" name="Shape 735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6" name="Shape 736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7" name="Shape 737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0" t="0" r="0" b="0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8" name="Shape 738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0" t="0" r="0" b="0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0" t="0" r="0" b="0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0" t="0" r="0" b="0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0" t="0" r="0" b="0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2" name="Shape 742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0" t="0" r="0" b="0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0" t="0" r="0" b="0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5" name="Shape 745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0" t="0" r="0" b="0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6" name="Shape 746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0" t="0" r="0" b="0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0" t="0" r="0" b="0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8" name="Shape 748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0" t="0" r="0" b="0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9" name="Shape 749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0" t="0" r="0" b="0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0" t="0" r="0" b="0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1" name="Shape 751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0" t="0" r="0" b="0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2" name="Shape 752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0" t="0" r="0" b="0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3" name="Shape 753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0" t="0" r="0" b="0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5" name="Shape 755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0" t="0" r="0" b="0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0" t="0" r="0" b="0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0" t="0" r="0" b="0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9" name="Shape 759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0" t="0" r="0" b="0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0" name="Shape 760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0" t="0" r="0" b="0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0" t="0" r="0" b="0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0" t="0" r="0" b="0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0" t="0" r="0" b="0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0" t="0" r="0" b="0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0" t="0" r="0" b="0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0" t="0" r="0" b="0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0" t="0" r="0" b="0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1" name="Shape 771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0" t="0" r="0" b="0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0" t="0" r="0" b="0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0" t="0" r="0" b="0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5" name="Shape 775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0" t="0" r="0" b="0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0" t="0" r="0" b="0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8" name="Shape 778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0" t="0" r="0" b="0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0" t="0" r="0" b="0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0" t="0" r="0" b="0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1" name="Shape 781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0" t="0" r="0" b="0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2" name="Shape 782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0" t="0" r="0" b="0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0" t="0" r="0" b="0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4" name="Shape 784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0" t="0" r="0" b="0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0" t="0" r="0" b="0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0" t="0" r="0" b="0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7" name="Shape 787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0" t="0" r="0" b="0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0" t="0" r="0" b="0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0" t="0" r="0" b="0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1" name="Shape 791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0" t="0" r="0" b="0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2" name="Shape 792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0" t="0" r="0" b="0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3" name="Shape 793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0" t="0" r="0" b="0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4" name="Shape 794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0" t="0" r="0" b="0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5" name="Shape 795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0" t="0" r="0" b="0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6" name="Shape 796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0" t="0" r="0" b="0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7" name="Shape 797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0" t="0" r="0" b="0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8" name="Shape 798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9" name="Shape 799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0" t="0" r="0" b="0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0" name="Shape 800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0" t="0" r="0" b="0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1" name="Shape 801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2" name="Shape 802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0" t="0" r="0" b="0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3" name="Shape 803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0" t="0" r="0" b="0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5" name="Shape 805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0" t="0" r="0" b="0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6" name="Shape 806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0" t="0" r="0" b="0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0" t="0" r="0" b="0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0" t="0" r="0" b="0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9" name="Shape 809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0" t="0" r="0" b="0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0" name="Shape 810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1" name="Shape 811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2" name="Shape 812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0" t="0" r="0" b="0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3" name="Shape 813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0" t="0" r="0" b="0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4" name="Shape 814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0" t="0" r="0" b="0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0" t="0" r="0" b="0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6" name="Shape 816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0" t="0" r="0" b="0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7" name="Shape 817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0" t="0" r="0" b="0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0" t="0" r="0" b="0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9" name="Shape 819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0" t="0" r="0" b="0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0" t="0" r="0" b="0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2" name="Shape 822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0" t="0" r="0" b="0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3" name="Shape 823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4" name="Shape 824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0" t="0" r="0" b="0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5" name="Shape 825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7" name="Shape 827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8" name="Shape 828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0" t="0" r="0" b="0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0" name="Shape 830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0" t="0" r="0" b="0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1" name="Shape 831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0" t="0" r="0" b="0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3" name="Shape 833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0" t="0" r="0" b="0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4" name="Shape 834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5" name="Shape 835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0" t="0" r="0" b="0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0" t="0" r="0" b="0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7" name="Shape 837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0" t="0" r="0" b="0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0" t="0" r="0" b="0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9" name="Shape 839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0" t="0" r="0" b="0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0" name="Shape 840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1" name="Shape 841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2" name="Shape 842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499" cy="4664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4" name="Shape 844"/>
          <p:cNvGrpSpPr/>
          <p:nvPr/>
        </p:nvGrpSpPr>
        <p:grpSpPr>
          <a:xfrm>
            <a:off x="138" y="104"/>
            <a:ext cx="9159994" cy="6870012"/>
            <a:chOff x="3843650" y="2891150"/>
            <a:chExt cx="3447625" cy="2585725"/>
          </a:xfrm>
        </p:grpSpPr>
        <p:sp>
          <p:nvSpPr>
            <p:cNvPr id="845" name="Shape 845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0" t="0" r="0" b="0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6" name="Shape 846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0" t="0" r="0" b="0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7" name="Shape 847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8" name="Shape 848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0" t="0" r="0" b="0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9" name="Shape 849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0" t="0" r="0" b="0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0" name="Shape 850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0" t="0" r="0" b="0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0" t="0" r="0" b="0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2" name="Shape 852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3" name="Shape 853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0" t="0" r="0" b="0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0" t="0" r="0" b="0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5" name="Shape 855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0" t="0" r="0" b="0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6" name="Shape 856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0" t="0" r="0" b="0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7" name="Shape 857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0" t="0" r="0" b="0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8" name="Shape 858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0" t="0" r="0" b="0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9" name="Shape 859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0" t="0" r="0" b="0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0" name="Shape 860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0" t="0" r="0" b="0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1" name="Shape 861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0" t="0" r="0" b="0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2" name="Shape 862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0" t="0" r="0" b="0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3" name="Shape 863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0" t="0" r="0" b="0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4" name="Shape 864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0" t="0" r="0" b="0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5" name="Shape 865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6" name="Shape 866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7" name="Shape 867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8" name="Shape 868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0" t="0" r="0" b="0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9" name="Shape 869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0" t="0" r="0" b="0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0" name="Shape 870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0" t="0" r="0" b="0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1" name="Shape 871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2" name="Shape 872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0" t="0" r="0" b="0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3" name="Shape 873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4" name="Shape 874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0" t="0" r="0" b="0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5" name="Shape 875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0" t="0" r="0" b="0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0" t="0" r="0" b="0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7" name="Shape 877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0" t="0" r="0" b="0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8" name="Shape 878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0" t="0" r="0" b="0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9" name="Shape 879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0" name="Shape 880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0" t="0" r="0" b="0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1" name="Shape 881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0" t="0" r="0" b="0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2" name="Shape 882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0" t="0" r="0" b="0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3" name="Shape 883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0" t="0" r="0" b="0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4" name="Shape 884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0" t="0" r="0" b="0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5" name="Shape 885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0" t="0" r="0" b="0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6" name="Shape 886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0" t="0" r="0" b="0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7" name="Shape 887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0" t="0" r="0" b="0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8" name="Shape 888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0" t="0" r="0" b="0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9" name="Shape 889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0" t="0" r="0" b="0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0" name="Shape 890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0" t="0" r="0" b="0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1" name="Shape 891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0" t="0" r="0" b="0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2" name="Shape 892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0" t="0" r="0" b="0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3" name="Shape 893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0" t="0" r="0" b="0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4" name="Shape 894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0" t="0" r="0" b="0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5" name="Shape 895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0" t="0" r="0" b="0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6" name="Shape 896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0" t="0" r="0" b="0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7" name="Shape 897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0" t="0" r="0" b="0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8" name="Shape 898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0" t="0" r="0" b="0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9" name="Shape 899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0" t="0" r="0" b="0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0" name="Shape 900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0" t="0" r="0" b="0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1" name="Shape 901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0" t="0" r="0" b="0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2" name="Shape 902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0" t="0" r="0" b="0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3" name="Shape 903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0" t="0" r="0" b="0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4" name="Shape 904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5" name="Shape 905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0" t="0" r="0" b="0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6" name="Shape 906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7" name="Shape 907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8" name="Shape 908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0" t="0" r="0" b="0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9" name="Shape 909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0" t="0" r="0" b="0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0" name="Shape 910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0" t="0" r="0" b="0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1" name="Shape 911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0" t="0" r="0" b="0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2" name="Shape 912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3" name="Shape 913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4" name="Shape 914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5" name="Shape 915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0" t="0" r="0" b="0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6" name="Shape 916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0" t="0" r="0" b="0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7" name="Shape 917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0" t="0" r="0" b="0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8" name="Shape 918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0" t="0" r="0" b="0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9" name="Shape 919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0" t="0" r="0" b="0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0" name="Shape 920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0" t="0" r="0" b="0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1" name="Shape 921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0" t="0" r="0" b="0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2" name="Shape 922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3" name="Shape 923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0" t="0" r="0" b="0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4" name="Shape 924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0" t="0" r="0" b="0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5" name="Shape 925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0" t="0" r="0" b="0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6" name="Shape 926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0" t="0" r="0" b="0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7" name="Shape 927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0" t="0" r="0" b="0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8" name="Shape 928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0" t="0" r="0" b="0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9" name="Shape 929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0" t="0" r="0" b="0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0" name="Shape 930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0" t="0" r="0" b="0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1" name="Shape 931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0" t="0" r="0" b="0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2" name="Shape 932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3" name="Shape 933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4" name="Shape 934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0" t="0" r="0" b="0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5" name="Shape 935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0" t="0" r="0" b="0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6" name="Shape 936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0" t="0" r="0" b="0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7" name="Shape 937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0" t="0" r="0" b="0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8" name="Shape 938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0" t="0" r="0" b="0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9" name="Shape 939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0" t="0" r="0" b="0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0" name="Shape 940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0" t="0" r="0" b="0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1" name="Shape 941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2" name="Shape 942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0" t="0" r="0" b="0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3" name="Shape 943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0" t="0" r="0" b="0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4" name="Shape 944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0" t="0" r="0" b="0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5" name="Shape 945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0" t="0" r="0" b="0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6" name="Shape 946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7" name="Shape 947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0" t="0" r="0" b="0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8" name="Shape 948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9" name="Shape 949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0" name="Shape 950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0" t="0" r="0" b="0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1" name="Shape 951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0" t="0" r="0" b="0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2" name="Shape 952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0" t="0" r="0" b="0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3" name="Shape 953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0" t="0" r="0" b="0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4" name="Shape 954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5" name="Shape 955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0" t="0" r="0" b="0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6" name="Shape 956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0" t="0" r="0" b="0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7" name="Shape 957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0" t="0" r="0" b="0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8" name="Shape 958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0" t="0" r="0" b="0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9" name="Shape 959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0" t="0" r="0" b="0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0" name="Shape 960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0" t="0" r="0" b="0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1" name="Shape 961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0" t="0" r="0" b="0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2" name="Shape 962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0" t="0" r="0" b="0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3" name="Shape 963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0" t="0" r="0" b="0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4" name="Shape 964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0" t="0" r="0" b="0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5" name="Shape 965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0" t="0" r="0" b="0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6" name="Shape 966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0" t="0" r="0" b="0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7" name="Shape 967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8" name="Shape 968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0" t="0" r="0" b="0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9" name="Shape 969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0" t="0" r="0" b="0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0" name="Shape 970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0" t="0" r="0" b="0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1" name="Shape 971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0" t="0" r="0" b="0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2" name="Shape 972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0" t="0" r="0" b="0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3" name="Shape 973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0" t="0" r="0" b="0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4" name="Shape 974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0" t="0" r="0" b="0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5" name="Shape 975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0" t="0" r="0" b="0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6" name="Shape 976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7" name="Shape 977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0" t="0" r="0" b="0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8" name="Shape 978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0" t="0" r="0" b="0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9" name="Shape 979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0" name="Shape 980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0" t="0" r="0" b="0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1" name="Shape 981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2" name="Shape 982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0" t="0" r="0" b="0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3" name="Shape 983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0" t="0" r="0" b="0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4" name="Shape 984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0" t="0" r="0" b="0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5" name="Shape 985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0" t="0" r="0" b="0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6" name="Shape 986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0" t="0" r="0" b="0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7" name="Shape 987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0" t="0" r="0" b="0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8" name="Shape 988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9" name="Shape 989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0" name="Shape 990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0" t="0" r="0" b="0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1" name="Shape 991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0" t="0" r="0" b="0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2" name="Shape 992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0" t="0" r="0" b="0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3" name="Shape 993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0" t="0" r="0" b="0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4" name="Shape 994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0" t="0" r="0" b="0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5" name="Shape 995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0" t="0" r="0" b="0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6" name="Shape 996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0" t="0" r="0" b="0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7" name="Shape 997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0" t="0" r="0" b="0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8" name="Shape 998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9" name="Shape 999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0" t="0" r="0" b="0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0" name="Shape 1000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0" t="0" r="0" b="0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1" name="Shape 1001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2" name="Shape 1002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0" t="0" r="0" b="0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4" name="Shape 1004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5" name="Shape 1005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6" name="Shape 1006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0" t="0" r="0" b="0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7" name="Shape 1007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8" name="Shape 1008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0" t="0" r="0" b="0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9" name="Shape 1009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0" t="0" r="0" b="0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0" name="Shape 1010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1" name="Shape 1011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0" t="0" r="0" b="0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2" name="Shape 1012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3" name="Shape 1013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0" t="0" r="0" b="0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4" name="Shape 1014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0" t="0" r="0" b="0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5" name="Shape 1015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0" t="0" r="0" b="0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6" name="Shape 1016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0" t="0" r="0" b="0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7" name="Shape 1017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0" t="0" r="0" b="0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8" name="Shape 1018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9" name="Shape 1019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0" name="Shape 1020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1021" name="Shape 1021"/>
          <p:cNvSpPr txBox="1">
            <a:spLocks noGrp="1"/>
          </p:cNvSpPr>
          <p:nvPr>
            <p:ph type="body" idx="2"/>
          </p:nvPr>
        </p:nvSpPr>
        <p:spPr>
          <a:xfrm>
            <a:off x="4672553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7" name="Shape 1487"/>
          <p:cNvGrpSpPr/>
          <p:nvPr/>
        </p:nvGrpSpPr>
        <p:grpSpPr>
          <a:xfrm>
            <a:off x="1" y="4"/>
            <a:ext cx="9152064" cy="6864065"/>
            <a:chOff x="328725" y="238125"/>
            <a:chExt cx="3447625" cy="2585725"/>
          </a:xfrm>
        </p:grpSpPr>
        <p:sp>
          <p:nvSpPr>
            <p:cNvPr id="1488" name="Shape 1488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0" t="0" r="0" b="0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9" name="Shape 1489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0" t="0" r="0" b="0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0" name="Shape 1490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1" name="Shape 1491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0" t="0" r="0" b="0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2" name="Shape 1492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0" t="0" r="0" b="0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3" name="Shape 1493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0" t="0" r="0" b="0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4" name="Shape 1494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5" name="Shape 1495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0" t="0" r="0" b="0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6" name="Shape 1496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0" t="0" r="0" b="0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7" name="Shape 1497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0" t="0" r="0" b="0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9" name="Shape 1499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0" t="0" r="0" b="0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0" name="Shape 1500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0" t="0" r="0" b="0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1" name="Shape 1501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0" t="0" r="0" b="0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2" name="Shape 1502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3" name="Shape 1503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0" t="0" r="0" b="0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4" name="Shape 1504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0" t="0" r="0" b="0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5" name="Shape 1505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6" name="Shape 1506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7" name="Shape 1507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8" name="Shape 1508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0" t="0" r="0" b="0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9" name="Shape 1509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0" name="Shape 1510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0" t="0" r="0" b="0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1" name="Shape 1511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2" name="Shape 1512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0" t="0" r="0" b="0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3" name="Shape 1513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4" name="Shape 1514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0" t="0" r="0" b="0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5" name="Shape 1515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0" t="0" r="0" b="0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6" name="Shape 1516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0" t="0" r="0" b="0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7" name="Shape 1517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8" name="Shape 1518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0" t="0" r="0" b="0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9" name="Shape 1519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0" t="0" r="0" b="0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1" name="Shape 1521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0" t="0" r="0" b="0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2" name="Shape 1522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3" name="Shape 1523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0" t="0" r="0" b="0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4" name="Shape 1524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0" t="0" r="0" b="0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0" t="0" r="0" b="0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0" t="0" r="0" b="0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7" name="Shape 1527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0" t="0" r="0" b="0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8" name="Shape 1528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0" t="0" r="0" b="0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9" name="Shape 1529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0" t="0" r="0" b="0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0" name="Shape 1530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0" t="0" r="0" b="0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1" name="Shape 1531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0" t="0" r="0" b="0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2" name="Shape 1532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0" t="0" r="0" b="0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3" name="Shape 1533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0" t="0" r="0" b="0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4" name="Shape 1534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0" t="0" r="0" b="0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5" name="Shape 1535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0" t="0" r="0" b="0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6" name="Shape 1536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0" t="0" r="0" b="0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7" name="Shape 1537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0" t="0" r="0" b="0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8" name="Shape 1538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0" t="0" r="0" b="0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9" name="Shape 1539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0" t="0" r="0" b="0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0" name="Shape 1540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0" t="0" r="0" b="0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1" name="Shape 1541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0" t="0" r="0" b="0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2" name="Shape 1542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0" t="0" r="0" b="0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0" t="0" r="0" b="0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0" t="0" r="0" b="0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5" name="Shape 1545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0" t="0" r="0" b="0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6" name="Shape 1546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0" t="0" r="0" b="0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7" name="Shape 1547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0" t="0" r="0" b="0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8" name="Shape 1548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0" t="0" r="0" b="0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9" name="Shape 1549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0" t="0" r="0" b="0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0" name="Shape 1550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0" t="0" r="0" b="0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0" t="0" r="0" b="0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2" name="Shape 1552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0" t="0" r="0" b="0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0" t="0" r="0" b="0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0" t="0" r="0" b="0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5" name="Shape 1555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0" t="0" r="0" b="0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6" name="Shape 1556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0" t="0" r="0" b="0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7" name="Shape 1557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0" t="0" r="0" b="0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8" name="Shape 1558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0" t="0" r="0" b="0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9" name="Shape 1559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0" t="0" r="0" b="0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0" name="Shape 1560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0" t="0" r="0" b="0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1" name="Shape 1561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0" t="0" r="0" b="0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2" name="Shape 1562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0" t="0" r="0" b="0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3" name="Shape 1563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0" t="0" r="0" b="0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4" name="Shape 1564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0" t="0" r="0" b="0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5" name="Shape 1565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6" name="Shape 1566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0" t="0" r="0" b="0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7" name="Shape 1567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0" t="0" r="0" b="0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8" name="Shape 1568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0" t="0" r="0" b="0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9" name="Shape 1569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0" name="Shape 1570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1" name="Shape 1571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2" name="Shape 1572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0" t="0" r="0" b="0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3" name="Shape 1573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0" t="0" r="0" b="0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4" name="Shape 1574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5" name="Shape 1575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0" t="0" r="0" b="0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6" name="Shape 1576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0" t="0" r="0" b="0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7" name="Shape 1577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0" t="0" r="0" b="0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8" name="Shape 1578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0" t="0" r="0" b="0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9" name="Shape 1579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0" t="0" r="0" b="0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0" name="Shape 1580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0" t="0" r="0" b="0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1" name="Shape 1581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0" t="0" r="0" b="0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2" name="Shape 1582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0" t="0" r="0" b="0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3" name="Shape 1583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0" t="0" r="0" b="0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0" t="0" r="0" b="0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6" name="Shape 1586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0" t="0" r="0" b="0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7" name="Shape 1587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0" t="0" r="0" b="0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8" name="Shape 1588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0" t="0" r="0" b="0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9" name="Shape 1589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0" t="0" r="0" b="0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0" name="Shape 1590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1" name="Shape 1591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">
    <p:bg>
      <p:bgPr>
        <a:solidFill>
          <a:srgbClr val="F55D4B"/>
        </a:solidFill>
        <a:effectLst/>
      </p:bgPr>
    </p:bg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" name="Shape 1699"/>
          <p:cNvGrpSpPr/>
          <p:nvPr/>
        </p:nvGrpSpPr>
        <p:grpSpPr>
          <a:xfrm>
            <a:off x="1" y="4"/>
            <a:ext cx="9152064" cy="6864065"/>
            <a:chOff x="328725" y="238125"/>
            <a:chExt cx="3447625" cy="2585725"/>
          </a:xfrm>
        </p:grpSpPr>
        <p:sp>
          <p:nvSpPr>
            <p:cNvPr id="1700" name="Shape 1700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0" t="0" r="0" b="0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1" name="Shape 1701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0" t="0" r="0" b="0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2" name="Shape 1702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3" name="Shape 1703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0" t="0" r="0" b="0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4" name="Shape 1704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0" t="0" r="0" b="0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5" name="Shape 1705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0" t="0" r="0" b="0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6" name="Shape 1706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7" name="Shape 1707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0" t="0" r="0" b="0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8" name="Shape 1708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0" t="0" r="0" b="0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9" name="Shape 1709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0" name="Shape 1710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0" t="0" r="0" b="0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1" name="Shape 1711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0" t="0" r="0" b="0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2" name="Shape 1712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0" t="0" r="0" b="0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3" name="Shape 1713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0" t="0" r="0" b="0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4" name="Shape 1714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5" name="Shape 1715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0" t="0" r="0" b="0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6" name="Shape 1716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0" t="0" r="0" b="0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7" name="Shape 1717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8" name="Shape 1718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9" name="Shape 1719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0" name="Shape 1720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0" t="0" r="0" b="0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1" name="Shape 1721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2" name="Shape 1722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0" t="0" r="0" b="0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3" name="Shape 1723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4" name="Shape 1724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0" t="0" r="0" b="0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5" name="Shape 1725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6" name="Shape 1726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0" t="0" r="0" b="0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7" name="Shape 1727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0" t="0" r="0" b="0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8" name="Shape 1728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0" t="0" r="0" b="0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9" name="Shape 1729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0" name="Shape 1730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0" t="0" r="0" b="0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1" name="Shape 1731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2" name="Shape 1732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0" t="0" r="0" b="0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3" name="Shape 1733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0" t="0" r="0" b="0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4" name="Shape 1734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5" name="Shape 1735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0" t="0" r="0" b="0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6" name="Shape 1736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0" t="0" r="0" b="0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7" name="Shape 1737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0" t="0" r="0" b="0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8" name="Shape 1738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0" t="0" r="0" b="0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9" name="Shape 1739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0" t="0" r="0" b="0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0" name="Shape 1740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0" t="0" r="0" b="0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1" name="Shape 1741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0" t="0" r="0" b="0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2" name="Shape 1742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0" t="0" r="0" b="0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3" name="Shape 1743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0" t="0" r="0" b="0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4" name="Shape 1744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0" t="0" r="0" b="0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5" name="Shape 1745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0" t="0" r="0" b="0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6" name="Shape 1746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0" t="0" r="0" b="0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7" name="Shape 1747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0" t="0" r="0" b="0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8" name="Shape 1748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0" t="0" r="0" b="0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9" name="Shape 1749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0" t="0" r="0" b="0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0" name="Shape 1750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0" t="0" r="0" b="0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1" name="Shape 1751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0" t="0" r="0" b="0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2" name="Shape 1752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0" t="0" r="0" b="0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3" name="Shape 1753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0" t="0" r="0" b="0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4" name="Shape 1754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0" t="0" r="0" b="0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5" name="Shape 1755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0" t="0" r="0" b="0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6" name="Shape 1756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0" t="0" r="0" b="0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7" name="Shape 1757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0" t="0" r="0" b="0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8" name="Shape 1758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0" t="0" r="0" b="0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9" name="Shape 1759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0" t="0" r="0" b="0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0" name="Shape 1760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0" t="0" r="0" b="0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1" name="Shape 1761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0" t="0" r="0" b="0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2" name="Shape 1762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0" t="0" r="0" b="0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3" name="Shape 1763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0" t="0" r="0" b="0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4" name="Shape 1764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0" t="0" r="0" b="0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5" name="Shape 1765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0" t="0" r="0" b="0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6" name="Shape 1766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0" t="0" r="0" b="0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7" name="Shape 1767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0" t="0" r="0" b="0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8" name="Shape 1768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0" t="0" r="0" b="0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9" name="Shape 1769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0" t="0" r="0" b="0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0" name="Shape 1770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0" t="0" r="0" b="0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1" name="Shape 1771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0" t="0" r="0" b="0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2" name="Shape 1772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0" t="0" r="0" b="0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3" name="Shape 1773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0" t="0" r="0" b="0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4" name="Shape 1774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0" t="0" r="0" b="0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5" name="Shape 1775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0" t="0" r="0" b="0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6" name="Shape 1776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0" t="0" r="0" b="0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7" name="Shape 1777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8" name="Shape 1778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0" t="0" r="0" b="0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9" name="Shape 1779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0" t="0" r="0" b="0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0" name="Shape 1780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0" t="0" r="0" b="0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1" name="Shape 1781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2" name="Shape 1782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3" name="Shape 1783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4" name="Shape 1784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0" t="0" r="0" b="0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5" name="Shape 1785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0" t="0" r="0" b="0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6" name="Shape 1786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7" name="Shape 1787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0" t="0" r="0" b="0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8" name="Shape 1788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0" t="0" r="0" b="0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9" name="Shape 1789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0" t="0" r="0" b="0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0" name="Shape 1790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0" t="0" r="0" b="0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1" name="Shape 1791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0" t="0" r="0" b="0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2" name="Shape 1792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0" t="0" r="0" b="0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3" name="Shape 1793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0" t="0" r="0" b="0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4" name="Shape 1794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0" t="0" r="0" b="0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5" name="Shape 1795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0" t="0" r="0" b="0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6" name="Shape 1796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7" name="Shape 1797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0" t="0" r="0" b="0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0" t="0" r="0" b="0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0" t="0" r="0" b="0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0" name="Shape 1800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0" t="0" r="0" b="0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1" name="Shape 1801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0" t="0" r="0" b="0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2" name="Shape 1802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3" name="Shape 1803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6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31750" y="983100"/>
            <a:ext cx="6880499" cy="77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31750" y="1902800"/>
            <a:ext cx="6880499" cy="46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C3E50"/>
              </a:buClr>
              <a:buSzPct val="100000"/>
              <a:buFont typeface="Merriweather"/>
              <a:buChar char="✖"/>
              <a:defRPr sz="26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480"/>
              </a:spcBef>
              <a:buClr>
                <a:srgbClr val="2C3E50"/>
              </a:buClr>
              <a:buSzPct val="100000"/>
              <a:buFont typeface="Merriweather"/>
              <a:defRPr sz="22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48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Shape 1808"/>
          <p:cNvSpPr txBox="1">
            <a:spLocks noGrp="1"/>
          </p:cNvSpPr>
          <p:nvPr>
            <p:ph type="ctrTitle"/>
          </p:nvPr>
        </p:nvSpPr>
        <p:spPr>
          <a:xfrm>
            <a:off x="685800" y="1066800"/>
            <a:ext cx="7696200" cy="487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MY" sz="3600" dirty="0" smtClean="0">
                <a:latin typeface="Goudy Stout" panose="0202090407030B020401" pitchFamily="18" charset="0"/>
              </a:rPr>
              <a:t>PENGENALAN KEPADA KAEDAH PENILAIAN TADIKA DAN TASKA</a:t>
            </a:r>
            <a:br>
              <a:rPr lang="en-MY" sz="3600" dirty="0" smtClean="0">
                <a:latin typeface="Goudy Stout" panose="0202090407030B020401" pitchFamily="18" charset="0"/>
              </a:rPr>
            </a:br>
            <a:r>
              <a:rPr lang="en-MY" sz="3600" dirty="0" smtClean="0">
                <a:latin typeface="Goudy Stout" panose="0202090407030B020401" pitchFamily="18" charset="0"/>
              </a:rPr>
              <a:t>AK 1263</a:t>
            </a:r>
            <a:br>
              <a:rPr lang="en-MY" sz="3600" dirty="0" smtClean="0">
                <a:latin typeface="Goudy Stout" panose="0202090407030B020401" pitchFamily="18" charset="0"/>
              </a:rPr>
            </a:br>
            <a:r>
              <a:rPr lang="en-MY" sz="3600" dirty="0" smtClean="0">
                <a:latin typeface="Goudy Stout" panose="0202090407030B020401" pitchFamily="18" charset="0"/>
              </a:rPr>
              <a:t/>
            </a:r>
            <a:br>
              <a:rPr lang="en-MY" sz="3600" dirty="0" smtClean="0">
                <a:latin typeface="Goudy Stout" panose="0202090407030B020401" pitchFamily="18" charset="0"/>
              </a:rPr>
            </a:br>
            <a:r>
              <a:rPr lang="en-MY" sz="1800" dirty="0" smtClean="0">
                <a:latin typeface="Aharoni" pitchFamily="2" charset="-79"/>
                <a:cs typeface="Aharoni" pitchFamily="2" charset="-79"/>
              </a:rPr>
              <a:t>DISEDIAKAN OLEH ROBIATUL ADAWIYAH</a:t>
            </a:r>
            <a:endParaRPr lang="en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1752600" y="4114800"/>
            <a:ext cx="67005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MY" sz="2800" dirty="0" err="1" smtClean="0"/>
              <a:t>Memberi</a:t>
            </a:r>
            <a:r>
              <a:rPr lang="en-MY" sz="2800" dirty="0" smtClean="0"/>
              <a:t> </a:t>
            </a:r>
            <a:r>
              <a:rPr lang="en-MY" sz="2800" dirty="0" err="1" smtClean="0"/>
              <a:t>bantuan</a:t>
            </a:r>
            <a:r>
              <a:rPr lang="en-MY" sz="2800" dirty="0" smtClean="0"/>
              <a:t> </a:t>
            </a:r>
            <a:r>
              <a:rPr lang="en-MY" sz="2800" dirty="0" err="1" smtClean="0"/>
              <a:t>segera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b</a:t>
            </a:r>
            <a:r>
              <a:rPr lang="en-MY" sz="2800" dirty="0" smtClean="0"/>
              <a:t>) </a:t>
            </a:r>
            <a:r>
              <a:rPr lang="en-MY" sz="2800" dirty="0" err="1" smtClean="0"/>
              <a:t>Mengetahui</a:t>
            </a:r>
            <a:r>
              <a:rPr lang="en-MY" sz="2800" dirty="0" smtClean="0"/>
              <a:t> </a:t>
            </a:r>
            <a:r>
              <a:rPr lang="en-MY" sz="2800" dirty="0" err="1" smtClean="0"/>
              <a:t>minat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potensi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c</a:t>
            </a:r>
            <a:r>
              <a:rPr lang="en-MY" sz="2800" dirty="0" smtClean="0"/>
              <a:t>) </a:t>
            </a:r>
            <a:r>
              <a:rPr lang="en-MY" sz="2800" dirty="0" err="1" smtClean="0"/>
              <a:t>Melakukan</a:t>
            </a:r>
            <a:r>
              <a:rPr lang="en-MY" sz="2800" dirty="0" smtClean="0"/>
              <a:t> </a:t>
            </a:r>
            <a:r>
              <a:rPr lang="en-MY" sz="2800" dirty="0" err="1" smtClean="0"/>
              <a:t>aktiviti</a:t>
            </a:r>
            <a:r>
              <a:rPr lang="en-MY" sz="2800" dirty="0" smtClean="0"/>
              <a:t> </a:t>
            </a:r>
            <a:r>
              <a:rPr lang="en-MY" sz="2800" dirty="0" err="1" smtClean="0"/>
              <a:t>pemulihan</a:t>
            </a:r>
            <a:r>
              <a:rPr lang="en-MY" sz="2800" dirty="0" smtClean="0"/>
              <a:t> </a:t>
            </a:r>
            <a:r>
              <a:rPr lang="en-MY" sz="2800" dirty="0" err="1" smtClean="0"/>
              <a:t>ataupun</a:t>
            </a:r>
            <a:r>
              <a:rPr lang="en-MY" sz="2800" dirty="0" smtClean="0"/>
              <a:t> </a:t>
            </a:r>
            <a:r>
              <a:rPr lang="en-MY" sz="2800" dirty="0" err="1" smtClean="0"/>
              <a:t>pengukuhan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d</a:t>
            </a:r>
            <a:r>
              <a:rPr lang="en-MY" sz="2800" dirty="0" smtClean="0"/>
              <a:t>) </a:t>
            </a:r>
            <a:r>
              <a:rPr lang="en-MY" sz="2800" dirty="0" err="1" smtClean="0"/>
              <a:t>Melakukan</a:t>
            </a:r>
            <a:r>
              <a:rPr lang="en-MY" sz="2800" dirty="0" smtClean="0"/>
              <a:t> </a:t>
            </a:r>
            <a:r>
              <a:rPr lang="en-MY" sz="2800" dirty="0" err="1" smtClean="0"/>
              <a:t>intervensi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e</a:t>
            </a:r>
            <a:r>
              <a:rPr lang="en-MY" sz="2800" dirty="0" smtClean="0"/>
              <a:t>) </a:t>
            </a:r>
            <a:r>
              <a:rPr lang="en-MY" sz="2800" dirty="0" err="1" smtClean="0"/>
              <a:t>Melakukan</a:t>
            </a:r>
            <a:r>
              <a:rPr lang="en-MY" sz="2800" dirty="0" smtClean="0"/>
              <a:t> </a:t>
            </a:r>
            <a:r>
              <a:rPr lang="en-MY" sz="2800" dirty="0" err="1" smtClean="0"/>
              <a:t>pencapaian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mengesan</a:t>
            </a:r>
            <a:r>
              <a:rPr lang="en-MY" sz="2800" dirty="0" smtClean="0"/>
              <a:t> </a:t>
            </a:r>
            <a:r>
              <a:rPr lang="en-MY" sz="2800" dirty="0" err="1" smtClean="0"/>
              <a:t>perkembangan</a:t>
            </a:r>
            <a:r>
              <a:rPr lang="en-MY" sz="2800" dirty="0" smtClean="0"/>
              <a:t> </a:t>
            </a:r>
            <a:r>
              <a:rPr lang="en-MY" sz="2800" dirty="0" err="1" smtClean="0"/>
              <a:t>kanak-kanak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f</a:t>
            </a:r>
            <a:r>
              <a:rPr lang="en-MY" sz="2800" dirty="0" smtClean="0"/>
              <a:t>) </a:t>
            </a:r>
            <a:r>
              <a:rPr lang="en-MY" sz="2800" dirty="0" err="1" smtClean="0"/>
              <a:t>Berkongsi</a:t>
            </a:r>
            <a:r>
              <a:rPr lang="en-MY" sz="2800" dirty="0" smtClean="0"/>
              <a:t> </a:t>
            </a:r>
            <a:r>
              <a:rPr lang="en-MY" sz="2800" dirty="0" err="1" smtClean="0"/>
              <a:t>maklumat</a:t>
            </a:r>
            <a:r>
              <a:rPr lang="en-MY" sz="2800" dirty="0" smtClean="0"/>
              <a:t> </a:t>
            </a:r>
            <a:r>
              <a:rPr lang="en-MY" sz="2800" dirty="0" err="1" smtClean="0"/>
              <a:t>berkomunikasi</a:t>
            </a:r>
            <a:r>
              <a:rPr lang="en-MY" sz="2800" dirty="0" smtClean="0"/>
              <a:t> </a:t>
            </a:r>
            <a:r>
              <a:rPr lang="en-MY" sz="2800" dirty="0" err="1" smtClean="0"/>
              <a:t>bersama</a:t>
            </a:r>
            <a:r>
              <a:rPr lang="en-MY" sz="2800" dirty="0" smtClean="0"/>
              <a:t> </a:t>
            </a:r>
            <a:r>
              <a:rPr lang="en-MY" sz="2800" dirty="0" err="1" smtClean="0"/>
              <a:t>ibu</a:t>
            </a:r>
            <a:r>
              <a:rPr lang="en-MY" sz="2800" dirty="0" smtClean="0"/>
              <a:t> </a:t>
            </a:r>
            <a:r>
              <a:rPr lang="en-MY" sz="2800" dirty="0" err="1" smtClean="0"/>
              <a:t>bapa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kanak-kanak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g</a:t>
            </a:r>
            <a:r>
              <a:rPr lang="en-MY" sz="2800" dirty="0" smtClean="0"/>
              <a:t>) </a:t>
            </a:r>
            <a:r>
              <a:rPr lang="en-MY" sz="2800" dirty="0" err="1" smtClean="0"/>
              <a:t>Mengubahsuai</a:t>
            </a:r>
            <a:r>
              <a:rPr lang="en-MY" sz="2800" dirty="0" smtClean="0"/>
              <a:t> </a:t>
            </a:r>
            <a:r>
              <a:rPr lang="en-MY" sz="2800" dirty="0" err="1" smtClean="0"/>
              <a:t>strategi</a:t>
            </a:r>
            <a:r>
              <a:rPr lang="en-MY" sz="2800" dirty="0" smtClean="0"/>
              <a:t> </a:t>
            </a:r>
            <a:r>
              <a:rPr lang="en-MY" sz="2800" dirty="0" err="1" smtClean="0"/>
              <a:t>pengajaran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pembelajaran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>
            <a:spLocks noGrp="1"/>
          </p:cNvSpPr>
          <p:nvPr>
            <p:ph type="subTitle" idx="4294967295"/>
          </p:nvPr>
        </p:nvSpPr>
        <p:spPr>
          <a:xfrm>
            <a:off x="838200" y="3505200"/>
            <a:ext cx="7310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MY" sz="2800" dirty="0" smtClean="0"/>
              <a:t>e</a:t>
            </a:r>
            <a:r>
              <a:rPr lang="en-MY" sz="2800" dirty="0" smtClean="0"/>
              <a:t>) </a:t>
            </a:r>
            <a:r>
              <a:rPr lang="en-MY" sz="2800" dirty="0" err="1" smtClean="0"/>
              <a:t>Melakukan</a:t>
            </a:r>
            <a:r>
              <a:rPr lang="en-MY" sz="2800" dirty="0" smtClean="0"/>
              <a:t> </a:t>
            </a:r>
            <a:r>
              <a:rPr lang="en-MY" sz="2800" dirty="0" err="1" smtClean="0"/>
              <a:t>pencapaian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mengesan</a:t>
            </a:r>
            <a:r>
              <a:rPr lang="en-MY" sz="2800" dirty="0" smtClean="0"/>
              <a:t> </a:t>
            </a:r>
            <a:r>
              <a:rPr lang="en-MY" sz="2800" dirty="0" err="1" smtClean="0"/>
              <a:t>perkembangan</a:t>
            </a:r>
            <a:r>
              <a:rPr lang="en-MY" sz="2800" dirty="0" smtClean="0"/>
              <a:t> </a:t>
            </a:r>
            <a:r>
              <a:rPr lang="en-MY" sz="2800" dirty="0" err="1" smtClean="0"/>
              <a:t>kanak-kanak</a:t>
            </a:r>
            <a:endParaRPr lang="en-MY" sz="2800" dirty="0" smtClean="0"/>
          </a:p>
        </p:txBody>
      </p:sp>
      <p:sp>
        <p:nvSpPr>
          <p:cNvPr id="1849" name="Shape 1849"/>
          <p:cNvSpPr/>
          <p:nvPr/>
        </p:nvSpPr>
        <p:spPr>
          <a:xfrm>
            <a:off x="3276600" y="304800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114800" y="914400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Shape 2062"/>
          <p:cNvSpPr/>
          <p:nvPr/>
        </p:nvSpPr>
        <p:spPr>
          <a:xfrm>
            <a:off x="1752600" y="838200"/>
            <a:ext cx="5181599" cy="3634901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MY" sz="4400" b="1" dirty="0" smtClean="0">
                <a:latin typeface="FrankRuehl" pitchFamily="34" charset="-79"/>
                <a:cs typeface="FrankRuehl" pitchFamily="34" charset="-79"/>
              </a:rPr>
              <a:t>PERBINCANGAN..</a:t>
            </a:r>
            <a:endParaRPr lang="en" sz="4400" b="1" dirty="0">
              <a:solidFill>
                <a:srgbClr val="999999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063" name="Shape 2063"/>
          <p:cNvSpPr/>
          <p:nvPr/>
        </p:nvSpPr>
        <p:spPr>
          <a:xfrm>
            <a:off x="1371600" y="457200"/>
            <a:ext cx="5943599" cy="4402629"/>
          </a:xfrm>
          <a:custGeom>
            <a:avLst/>
            <a:gdLst/>
            <a:ahLst/>
            <a:cxnLst/>
            <a:rect l="0" t="0" r="0" b="0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w="19050" cap="flat" cmpd="sng">
            <a:solidFill>
              <a:srgbClr val="F55D4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4" name="Shape 2064"/>
          <p:cNvSpPr txBox="1">
            <a:spLocks noGrp="1"/>
          </p:cNvSpPr>
          <p:nvPr>
            <p:ph type="body" idx="4294967295"/>
          </p:nvPr>
        </p:nvSpPr>
        <p:spPr>
          <a:xfrm>
            <a:off x="1447800" y="4988674"/>
            <a:ext cx="5549250" cy="1564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MY" sz="2400" dirty="0" err="1" smtClean="0">
                <a:latin typeface="Comic Sans MS" panose="030F0702030302020204" pitchFamily="66" charset="0"/>
              </a:rPr>
              <a:t>Penilaian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terbahagi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kepada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beberapa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jenis</a:t>
            </a:r>
            <a:r>
              <a:rPr lang="en-MY" sz="2400" dirty="0" smtClean="0">
                <a:latin typeface="Comic Sans MS" panose="030F0702030302020204" pitchFamily="66" charset="0"/>
              </a:rPr>
              <a:t>. </a:t>
            </a:r>
            <a:r>
              <a:rPr lang="en-MY" sz="2400" dirty="0" err="1" smtClean="0">
                <a:latin typeface="Comic Sans MS" panose="030F0702030302020204" pitchFamily="66" charset="0"/>
              </a:rPr>
              <a:t>Nyatakan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jenis-jenis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pemerhatian</a:t>
            </a:r>
            <a:r>
              <a:rPr lang="en-MY" sz="2400" dirty="0" smtClean="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Shape 2062"/>
          <p:cNvSpPr/>
          <p:nvPr/>
        </p:nvSpPr>
        <p:spPr>
          <a:xfrm>
            <a:off x="1752600" y="838200"/>
            <a:ext cx="5181599" cy="3634901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MY" sz="4400" b="1" dirty="0" smtClean="0">
                <a:latin typeface="FrankRuehl" pitchFamily="34" charset="-79"/>
                <a:cs typeface="FrankRuehl" pitchFamily="34" charset="-79"/>
              </a:rPr>
              <a:t>PERBINCANGAN..</a:t>
            </a:r>
            <a:endParaRPr lang="en" sz="4400" b="1" dirty="0">
              <a:solidFill>
                <a:srgbClr val="999999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063" name="Shape 2063"/>
          <p:cNvSpPr/>
          <p:nvPr/>
        </p:nvSpPr>
        <p:spPr>
          <a:xfrm>
            <a:off x="1371600" y="457200"/>
            <a:ext cx="5943599" cy="4402629"/>
          </a:xfrm>
          <a:custGeom>
            <a:avLst/>
            <a:gdLst/>
            <a:ahLst/>
            <a:cxnLst/>
            <a:rect l="0" t="0" r="0" b="0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w="19050" cap="flat" cmpd="sng">
            <a:solidFill>
              <a:srgbClr val="F55D4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4" name="Shape 2064"/>
          <p:cNvSpPr txBox="1">
            <a:spLocks noGrp="1"/>
          </p:cNvSpPr>
          <p:nvPr>
            <p:ph type="body" idx="4294967295"/>
          </p:nvPr>
        </p:nvSpPr>
        <p:spPr>
          <a:xfrm>
            <a:off x="1447800" y="4988674"/>
            <a:ext cx="5549250" cy="1564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MY" sz="2400" dirty="0" err="1" smtClean="0">
                <a:latin typeface="Comic Sans MS" panose="030F0702030302020204" pitchFamily="66" charset="0"/>
              </a:rPr>
              <a:t>Nyatakan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kekuatan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dan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kelemahan</a:t>
            </a:r>
            <a:r>
              <a:rPr lang="en-MY" sz="2400" dirty="0" smtClean="0">
                <a:latin typeface="Comic Sans MS" panose="030F0702030302020204" pitchFamily="66" charset="0"/>
              </a:rPr>
              <a:t> </a:t>
            </a:r>
            <a:r>
              <a:rPr lang="en-MY" sz="2400" dirty="0" err="1" smtClean="0">
                <a:latin typeface="Comic Sans MS" panose="030F0702030302020204" pitchFamily="66" charset="0"/>
              </a:rPr>
              <a:t>pemerhatian</a:t>
            </a:r>
            <a:r>
              <a:rPr lang="en-MY" sz="2400" dirty="0" smtClean="0">
                <a:latin typeface="Comic Sans MS" panose="030F0702030302020204" pitchFamily="66" charset="0"/>
              </a:rPr>
              <a:t>.</a:t>
            </a:r>
            <a:endParaRPr lang="en-MY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Shape 1813"/>
          <p:cNvSpPr txBox="1">
            <a:spLocks noGrp="1"/>
          </p:cNvSpPr>
          <p:nvPr>
            <p:ph type="title"/>
          </p:nvPr>
        </p:nvSpPr>
        <p:spPr>
          <a:xfrm>
            <a:off x="1066800" y="830700"/>
            <a:ext cx="6945449" cy="107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sz="8000" dirty="0" smtClean="0"/>
              <a:t>HASIL PEMBELAJARAN</a:t>
            </a:r>
            <a:endParaRPr lang="en" sz="8000" dirty="0"/>
          </a:p>
        </p:txBody>
      </p:sp>
      <p:sp>
        <p:nvSpPr>
          <p:cNvPr id="1814" name="Shape 1814"/>
          <p:cNvSpPr txBox="1"/>
          <p:nvPr/>
        </p:nvSpPr>
        <p:spPr>
          <a:xfrm>
            <a:off x="1447800" y="1981200"/>
            <a:ext cx="6238499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en" sz="2400" b="1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Pada akhir pembelajaran, pelajar akan dapat</a:t>
            </a:r>
            <a:r>
              <a:rPr lang="en" sz="12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en" sz="1200" b="1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5" name="Shape 1815"/>
          <p:cNvSpPr txBox="1"/>
          <p:nvPr/>
        </p:nvSpPr>
        <p:spPr>
          <a:xfrm>
            <a:off x="1447800" y="2971800"/>
            <a:ext cx="6395850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Font typeface="Arial" pitchFamily="34" charset="0"/>
              <a:buChar char="•"/>
            </a:pPr>
            <a:r>
              <a:rPr lang="en" sz="1600" b="1" dirty="0" smtClean="0">
                <a:solidFill>
                  <a:srgbClr val="F55D4B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" sz="2400" b="1" dirty="0" smtClean="0">
                <a:solidFill>
                  <a:srgbClr val="F55D4B"/>
                </a:solidFill>
                <a:latin typeface="Merriweather"/>
                <a:ea typeface="Merriweather"/>
                <a:cs typeface="Merriweather"/>
                <a:sym typeface="Merriweather"/>
              </a:rPr>
              <a:t>Menyatakan maksud penilaian</a:t>
            </a:r>
          </a:p>
          <a:p>
            <a:pPr lvl="0" rtl="0">
              <a:spcBef>
                <a:spcPts val="600"/>
              </a:spcBef>
              <a:buFont typeface="Arial" pitchFamily="34" charset="0"/>
              <a:buChar char="•"/>
            </a:pPr>
            <a:r>
              <a:rPr lang="en" sz="2400" b="1" dirty="0" smtClean="0">
                <a:solidFill>
                  <a:srgbClr val="F55D4B"/>
                </a:solidFill>
                <a:latin typeface="Merriweather"/>
                <a:ea typeface="Merriweather"/>
                <a:cs typeface="Merriweather"/>
                <a:sym typeface="Merriweather"/>
              </a:rPr>
              <a:t> Menyatakan maksud pemerhatian</a:t>
            </a:r>
          </a:p>
          <a:p>
            <a:pPr lvl="0" rtl="0">
              <a:spcBef>
                <a:spcPts val="600"/>
              </a:spcBef>
              <a:buFont typeface="Arial" pitchFamily="34" charset="0"/>
              <a:buChar char="•"/>
            </a:pPr>
            <a:r>
              <a:rPr lang="en" sz="2400" b="1" dirty="0" smtClean="0">
                <a:solidFill>
                  <a:srgbClr val="F55D4B"/>
                </a:solidFill>
                <a:latin typeface="Merriweather"/>
                <a:ea typeface="Merriweather"/>
                <a:cs typeface="Merriweather"/>
                <a:sym typeface="Merriweather"/>
              </a:rPr>
              <a:t> Kepentingan membuat pemerhatian dan penilaian</a:t>
            </a:r>
          </a:p>
          <a:p>
            <a:pPr lvl="0" rtl="0">
              <a:spcBef>
                <a:spcPts val="600"/>
              </a:spcBef>
              <a:buFont typeface="Arial" pitchFamily="34" charset="0"/>
              <a:buChar char="•"/>
            </a:pPr>
            <a:r>
              <a:rPr lang="en" sz="2400" b="1" dirty="0" smtClean="0">
                <a:solidFill>
                  <a:srgbClr val="F55D4B"/>
                </a:solidFill>
                <a:latin typeface="Merriweather"/>
                <a:ea typeface="Merriweather"/>
                <a:cs typeface="Merriweather"/>
                <a:sym typeface="Merriweather"/>
              </a:rPr>
              <a:t> Tujuan pemerhatian dan penilaian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7" name="Shape 1877"/>
          <p:cNvSpPr txBox="1">
            <a:spLocks noGrp="1"/>
          </p:cNvSpPr>
          <p:nvPr>
            <p:ph type="title"/>
          </p:nvPr>
        </p:nvSpPr>
        <p:spPr>
          <a:xfrm>
            <a:off x="1280550" y="988975"/>
            <a:ext cx="6582899" cy="2205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0" b="0" dirty="0" smtClean="0">
                <a:solidFill>
                  <a:srgbClr val="FFFFFF"/>
                </a:solidFill>
              </a:rPr>
              <a:t>T</a:t>
            </a:r>
            <a:r>
              <a:rPr lang="en" sz="6000" b="0" dirty="0" smtClean="0">
                <a:solidFill>
                  <a:srgbClr val="FFFFFF"/>
                </a:solidFill>
              </a:rPr>
              <a:t>hanks!</a:t>
            </a:r>
            <a:endParaRPr lang="en" sz="6000" b="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3600" b="0" dirty="0" smtClean="0">
                <a:latin typeface="Merriweather"/>
                <a:ea typeface="Merriweather"/>
                <a:cs typeface="Merriweather"/>
                <a:sym typeface="Merriweather"/>
              </a:rPr>
              <a:t>A</a:t>
            </a:r>
            <a:r>
              <a:rPr lang="en" sz="3600" b="0" dirty="0" smtClean="0">
                <a:latin typeface="Merriweather"/>
                <a:ea typeface="Merriweather"/>
                <a:cs typeface="Merriweather"/>
                <a:sym typeface="Merriweather"/>
              </a:rPr>
              <a:t>ny question?</a:t>
            </a:r>
            <a:endParaRPr lang="en" sz="3600" b="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" name="Shape 1822"/>
          <p:cNvSpPr txBox="1">
            <a:spLocks noGrp="1"/>
          </p:cNvSpPr>
          <p:nvPr>
            <p:ph type="ctrTitle" idx="4294967295"/>
          </p:nvPr>
        </p:nvSpPr>
        <p:spPr>
          <a:xfrm>
            <a:off x="1676400" y="685800"/>
            <a:ext cx="5713500" cy="1104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8000" dirty="0" err="1" smtClean="0"/>
              <a:t>Penilaian</a:t>
            </a:r>
            <a:r>
              <a:rPr lang="en-US" sz="8000" dirty="0" smtClean="0"/>
              <a:t>?</a:t>
            </a:r>
            <a:endParaRPr lang="en" sz="8000" dirty="0"/>
          </a:p>
        </p:txBody>
      </p:sp>
      <p:sp>
        <p:nvSpPr>
          <p:cNvPr id="1824" name="Shape 1824"/>
          <p:cNvSpPr txBox="1">
            <a:spLocks noGrp="1"/>
          </p:cNvSpPr>
          <p:nvPr>
            <p:ph type="body" idx="4294967295"/>
          </p:nvPr>
        </p:nvSpPr>
        <p:spPr>
          <a:xfrm>
            <a:off x="1219200" y="1600200"/>
            <a:ext cx="674295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Penilaian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adalah</a:t>
            </a:r>
            <a:endParaRPr lang="en-US" sz="1800" dirty="0" smtClean="0">
              <a:latin typeface="FrankRuehl" pitchFamily="34" charset="-79"/>
              <a:cs typeface="FrankRuehl" pitchFamily="34" charset="-79"/>
            </a:endParaRPr>
          </a:p>
          <a:p>
            <a:pPr lvl="0">
              <a:lnSpc>
                <a:spcPct val="150000"/>
              </a:lnSpc>
              <a:buNone/>
            </a:pPr>
            <a:endParaRPr lang="en-US" sz="1800" dirty="0" smtClean="0">
              <a:latin typeface="FrankRuehl" pitchFamily="34" charset="-79"/>
              <a:cs typeface="FrankRuehl" pitchFamily="34" charset="-79"/>
            </a:endParaRPr>
          </a:p>
          <a:p>
            <a:pPr lvl="0">
              <a:lnSpc>
                <a:spcPct val="150000"/>
              </a:lnSpc>
            </a:pPr>
            <a:endParaRPr lang="en-US" sz="1800" dirty="0" smtClean="0">
              <a:latin typeface="FrankRuehl" pitchFamily="34" charset="-79"/>
              <a:cs typeface="FrankRuehl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Ia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juga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digunakan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bagi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mengenalpasti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keperluan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seseorang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kanak-kanak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.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Penilaian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dijalankan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secara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berterusan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akan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dapat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memberi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gambaran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yang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lebih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jelas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terhadap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pencapaian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kanak-kanak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latin typeface="FrankRuehl" pitchFamily="34" charset="-79"/>
              <a:cs typeface="FrankRuehl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Penilaian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perlu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dijalankan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secara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berterusan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dalam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1800" dirty="0" err="1" smtClean="0">
                <a:latin typeface="FrankRuehl" pitchFamily="34" charset="-79"/>
                <a:cs typeface="FrankRuehl" pitchFamily="34" charset="-79"/>
              </a:rPr>
              <a:t>keadaan</a:t>
            </a:r>
            <a:r>
              <a:rPr lang="en-US" sz="1800" dirty="0" smtClean="0">
                <a:latin typeface="FrankRuehl" pitchFamily="34" charset="-79"/>
                <a:cs typeface="FrankRuehl" pitchFamily="34" charset="-79"/>
              </a:rPr>
              <a:t> yang normal.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 lvl="0">
              <a:lnSpc>
                <a:spcPct val="15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Shape 2069"/>
          <p:cNvSpPr/>
          <p:nvPr/>
        </p:nvSpPr>
        <p:spPr>
          <a:xfrm>
            <a:off x="1981200" y="1143000"/>
            <a:ext cx="5257800" cy="3962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  <a:latin typeface="Miriam" pitchFamily="34" charset="-79"/>
              <a:cs typeface="Miriam" pitchFamily="34" charset="-79"/>
            </a:endParaRPr>
          </a:p>
          <a:p>
            <a:pPr algn="ctr">
              <a:lnSpc>
                <a:spcPct val="150000"/>
              </a:lnSpc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  <a:latin typeface="Miriam" pitchFamily="34" charset="-79"/>
              <a:cs typeface="Miriam" pitchFamily="34" charset="-79"/>
            </a:endParaRPr>
          </a:p>
          <a:p>
            <a:pPr algn="ctr">
              <a:lnSpc>
                <a:spcPct val="150000"/>
              </a:lnSpc>
            </a:pPr>
            <a:r>
              <a:rPr lang="en-US" sz="2200" b="1" dirty="0" err="1" smtClean="0">
                <a:solidFill>
                  <a:schemeClr val="bg1">
                    <a:lumMod val="50000"/>
                  </a:schemeClr>
                </a:solidFill>
                <a:latin typeface="Miriam" pitchFamily="34" charset="-79"/>
                <a:cs typeface="Miriam" pitchFamily="34" charset="-79"/>
              </a:rPr>
              <a:t>Tujuan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Miriam" pitchFamily="34" charset="-79"/>
                <a:cs typeface="Miriam" pitchFamily="34" charset="-79"/>
              </a:rPr>
              <a:t> </a:t>
            </a:r>
            <a:r>
              <a:rPr lang="en-US" sz="2200" b="1" dirty="0" err="1" smtClean="0">
                <a:solidFill>
                  <a:schemeClr val="bg1">
                    <a:lumMod val="50000"/>
                  </a:schemeClr>
                </a:solidFill>
                <a:latin typeface="Miriam" pitchFamily="34" charset="-79"/>
                <a:cs typeface="Miriam" pitchFamily="34" charset="-79"/>
              </a:rPr>
              <a:t>penilaian</a:t>
            </a:r>
            <a:endParaRPr lang="en-US" sz="2200" b="1" dirty="0" smtClean="0">
              <a:solidFill>
                <a:schemeClr val="bg1">
                  <a:lumMod val="50000"/>
                </a:schemeClr>
              </a:solidFill>
              <a:latin typeface="Miriam" pitchFamily="34" charset="-79"/>
              <a:cs typeface="Miriam" pitchFamily="34" charset="-79"/>
            </a:endParaRPr>
          </a:p>
          <a:p>
            <a:pPr algn="ctr"/>
            <a:endParaRPr lang="en-U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70" name="Shape 2070"/>
          <p:cNvSpPr/>
          <p:nvPr/>
        </p:nvSpPr>
        <p:spPr>
          <a:xfrm>
            <a:off x="1752600" y="838200"/>
            <a:ext cx="5694303" cy="5351988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w="19050" cap="flat" cmpd="sng">
            <a:solidFill>
              <a:srgbClr val="F55D4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" name="Shape 1822"/>
          <p:cNvSpPr txBox="1">
            <a:spLocks noGrp="1"/>
          </p:cNvSpPr>
          <p:nvPr>
            <p:ph type="ctrTitle" idx="4294967295"/>
          </p:nvPr>
        </p:nvSpPr>
        <p:spPr>
          <a:xfrm>
            <a:off x="1752600" y="838200"/>
            <a:ext cx="5713500" cy="1104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7200" dirty="0" err="1" smtClean="0"/>
              <a:t>Penilaian</a:t>
            </a:r>
            <a:r>
              <a:rPr lang="en-US" sz="7200" dirty="0" smtClean="0"/>
              <a:t> </a:t>
            </a:r>
            <a:endParaRPr lang="en" sz="7200" dirty="0"/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3352800" cy="1981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FORMATIF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276600"/>
            <a:ext cx="3352800" cy="1981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SUMATIF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Shape 2070"/>
          <p:cNvSpPr/>
          <p:nvPr/>
        </p:nvSpPr>
        <p:spPr>
          <a:xfrm>
            <a:off x="838200" y="533400"/>
            <a:ext cx="7620000" cy="6096000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w="19050" cap="flat" cmpd="sng">
            <a:solidFill>
              <a:srgbClr val="F55D4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914400"/>
          <a:ext cx="7010400" cy="4495801"/>
        </p:xfrm>
        <a:graphic>
          <a:graphicData uri="http://schemas.openxmlformats.org/drawingml/2006/table">
            <a:tbl>
              <a:tblPr firstRow="1" bandRow="1">
                <a:tableStyleId>{C507808D-06F7-4E1B-BD1F-1FEC33244A4C}</a:tableStyleId>
              </a:tblPr>
              <a:tblGrid>
                <a:gridCol w="1219200"/>
                <a:gridCol w="2743200"/>
                <a:gridCol w="3048000"/>
              </a:tblGrid>
              <a:tr h="536812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Aspek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Penilaian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formatif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Penilaian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sumatif</a:t>
                      </a:r>
                      <a:endParaRPr lang="en-US" sz="1800" dirty="0"/>
                    </a:p>
                  </a:txBody>
                  <a:tcPr/>
                </a:tc>
              </a:tr>
              <a:tr h="1319663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Konsep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err="1" smtClean="0"/>
                        <a:t>Mengesan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penguasaan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kanak-kanak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suatu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hasil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pembelajaran</a:t>
                      </a:r>
                      <a:endParaRPr lang="en-US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Formal/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baseline="0" dirty="0" smtClean="0"/>
                        <a:t> formal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err="1" smtClean="0"/>
                        <a:t>Mengesan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pencapaian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kanak-kanak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dalam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tempoh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tertentu</a:t>
                      </a:r>
                      <a:endParaRPr lang="en-US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Formal  </a:t>
                      </a:r>
                      <a:endParaRPr lang="en-US" sz="1800" dirty="0"/>
                    </a:p>
                  </a:txBody>
                  <a:tcPr/>
                </a:tc>
              </a:tr>
              <a:tr h="1319663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Waktu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penilaian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Sepanjang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proses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pengajaran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pembelajaran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berlangsung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pertengahan</a:t>
                      </a:r>
                      <a:r>
                        <a:rPr lang="en-US" sz="1800" dirty="0" smtClean="0"/>
                        <a:t> / </a:t>
                      </a:r>
                      <a:r>
                        <a:rPr lang="en-US" sz="1800" dirty="0" err="1" smtClean="0"/>
                        <a:t>akhir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penggal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persekolahan</a:t>
                      </a:r>
                      <a:endParaRPr lang="en-US" sz="1800" dirty="0"/>
                    </a:p>
                  </a:txBody>
                  <a:tcPr/>
                </a:tc>
              </a:tr>
              <a:tr h="1319663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Kaedah</a:t>
                      </a:r>
                      <a:r>
                        <a:rPr lang="en-US" sz="1800" b="1" dirty="0" smtClean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err="1" smtClean="0"/>
                        <a:t>Pemerhatian</a:t>
                      </a:r>
                      <a:endParaRPr lang="en-US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err="1" smtClean="0"/>
                        <a:t>Soal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jawab</a:t>
                      </a:r>
                      <a:endParaRPr lang="en-US" sz="18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err="1" smtClean="0"/>
                        <a:t>Latihan</a:t>
                      </a:r>
                      <a:endParaRPr lang="en-US" sz="18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err="1" smtClean="0"/>
                        <a:t>Individu</a:t>
                      </a:r>
                      <a:r>
                        <a:rPr lang="en-US" sz="1800" baseline="0" dirty="0" smtClean="0"/>
                        <a:t>/</a:t>
                      </a:r>
                      <a:r>
                        <a:rPr lang="en-US" sz="1800" baseline="0" dirty="0" err="1" smtClean="0"/>
                        <a:t>kumpulan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err="1" smtClean="0"/>
                        <a:t>Ujian</a:t>
                      </a:r>
                      <a:endParaRPr lang="en-US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err="1" smtClean="0"/>
                        <a:t>Peperiksaan</a:t>
                      </a:r>
                      <a:endParaRPr lang="en-US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Kumpulan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" name="Shape 1822"/>
          <p:cNvSpPr txBox="1">
            <a:spLocks noGrp="1"/>
          </p:cNvSpPr>
          <p:nvPr>
            <p:ph type="ctrTitle" idx="4294967295"/>
          </p:nvPr>
        </p:nvSpPr>
        <p:spPr>
          <a:xfrm>
            <a:off x="1752600" y="838200"/>
            <a:ext cx="5713500" cy="1104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7200" dirty="0" err="1" smtClean="0"/>
              <a:t>pemerhatian</a:t>
            </a:r>
            <a:r>
              <a:rPr lang="en-US" sz="7200" dirty="0" smtClean="0"/>
              <a:t>?</a:t>
            </a:r>
            <a:endParaRPr lang="en" sz="7200" dirty="0"/>
          </a:p>
        </p:txBody>
      </p:sp>
      <p:sp>
        <p:nvSpPr>
          <p:cNvPr id="1823" name="Shape 1823"/>
          <p:cNvSpPr txBox="1">
            <a:spLocks noGrp="1"/>
          </p:cNvSpPr>
          <p:nvPr>
            <p:ph type="subTitle" idx="4294967295"/>
          </p:nvPr>
        </p:nvSpPr>
        <p:spPr>
          <a:xfrm>
            <a:off x="990600" y="2057400"/>
            <a:ext cx="7276350" cy="3528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MY" sz="2000" dirty="0" err="1" smtClean="0">
                <a:latin typeface="Comic Sans MS" panose="030F0702030302020204" pitchFamily="66" charset="0"/>
              </a:rPr>
              <a:t>Pemerhatian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bermaksud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melihat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apa</a:t>
            </a:r>
            <a:r>
              <a:rPr lang="en-MY" sz="2000" dirty="0" smtClean="0">
                <a:latin typeface="Comic Sans MS" panose="030F0702030302020204" pitchFamily="66" charset="0"/>
              </a:rPr>
              <a:t> yang  </a:t>
            </a:r>
            <a:r>
              <a:rPr lang="en-MY" sz="2000" dirty="0" err="1" smtClean="0">
                <a:latin typeface="Comic Sans MS" panose="030F0702030302020204" pitchFamily="66" charset="0"/>
              </a:rPr>
              <a:t>dilakukan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oleh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seorang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kanak-kanak</a:t>
            </a:r>
            <a:r>
              <a:rPr lang="en-MY" sz="20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MY" sz="2000" dirty="0" err="1" smtClean="0">
                <a:latin typeface="Comic Sans MS" panose="030F0702030302020204" pitchFamily="66" charset="0"/>
              </a:rPr>
              <a:t>Ianya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dilakukan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bagi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mendapat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informasi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bukan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melihat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dengan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pandangan</a:t>
            </a:r>
            <a:r>
              <a:rPr lang="en-MY" sz="2000" dirty="0" smtClean="0">
                <a:latin typeface="Comic Sans MS" panose="030F0702030302020204" pitchFamily="66" charset="0"/>
              </a:rPr>
              <a:t> </a:t>
            </a:r>
            <a:r>
              <a:rPr lang="en-MY" sz="2000" dirty="0" err="1" smtClean="0">
                <a:latin typeface="Comic Sans MS" panose="030F0702030302020204" pitchFamily="66" charset="0"/>
              </a:rPr>
              <a:t>kosong</a:t>
            </a:r>
            <a:endParaRPr lang="en-MY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endParaRPr lang="en-MY" sz="20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1" y="1600200"/>
            <a:ext cx="6214474" cy="2790450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Apakah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kita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perhatikan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Adakah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warna-warna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blok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kayu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Ataupun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perasaan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kanak-kanak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semasa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bermain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kekuatan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tangannya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Bagaimana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idea </a:t>
            </a:r>
            <a:r>
              <a:rPr lang="en-US" sz="2400" b="1" dirty="0" err="1" smtClean="0">
                <a:solidFill>
                  <a:schemeClr val="bg1"/>
                </a:solidFill>
              </a:rPr>
              <a:t>kreatifnya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Cara </a:t>
            </a:r>
            <a:r>
              <a:rPr lang="en-US" sz="2400" b="1" dirty="0" err="1" smtClean="0">
                <a:solidFill>
                  <a:schemeClr val="bg1"/>
                </a:solidFill>
              </a:rPr>
              <a:t>mereka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bersosial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bersama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rakan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Shape 1830"/>
          <p:cNvSpPr txBox="1">
            <a:spLocks noGrp="1"/>
          </p:cNvSpPr>
          <p:nvPr>
            <p:ph type="ctrTitle"/>
          </p:nvPr>
        </p:nvSpPr>
        <p:spPr>
          <a:xfrm>
            <a:off x="533400" y="381000"/>
            <a:ext cx="7924799" cy="358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MY" sz="4000" dirty="0" err="1" smtClean="0">
                <a:latin typeface="Goudy Stout" panose="0202090407030B020401" pitchFamily="18" charset="0"/>
              </a:rPr>
              <a:t>Mengapa</a:t>
            </a:r>
            <a:r>
              <a:rPr lang="en-MY" sz="4000" dirty="0" smtClean="0">
                <a:latin typeface="Goudy Stout" panose="0202090407030B020401" pitchFamily="18" charset="0"/>
              </a:rPr>
              <a:t> </a:t>
            </a:r>
            <a:r>
              <a:rPr lang="en-MY" sz="4000" dirty="0" err="1" smtClean="0">
                <a:latin typeface="Goudy Stout" panose="0202090407030B020401" pitchFamily="18" charset="0"/>
              </a:rPr>
              <a:t>pemerhatian</a:t>
            </a:r>
            <a:r>
              <a:rPr lang="en-MY" sz="4000" dirty="0" smtClean="0">
                <a:latin typeface="Goudy Stout" panose="0202090407030B020401" pitchFamily="18" charset="0"/>
              </a:rPr>
              <a:t> </a:t>
            </a:r>
            <a:r>
              <a:rPr lang="en-MY" sz="4000" dirty="0" err="1" smtClean="0">
                <a:latin typeface="Goudy Stout" panose="0202090407030B020401" pitchFamily="18" charset="0"/>
              </a:rPr>
              <a:t>perlu</a:t>
            </a:r>
            <a:r>
              <a:rPr lang="en-MY" sz="4000" dirty="0" smtClean="0">
                <a:latin typeface="Goudy Stout" panose="0202090407030B020401" pitchFamily="18" charset="0"/>
              </a:rPr>
              <a:t> </a:t>
            </a:r>
            <a:r>
              <a:rPr lang="en-MY" sz="4000" dirty="0" err="1" smtClean="0">
                <a:latin typeface="Goudy Stout" panose="0202090407030B020401" pitchFamily="18" charset="0"/>
              </a:rPr>
              <a:t>sebagai</a:t>
            </a:r>
            <a:r>
              <a:rPr lang="en-MY" sz="4000" dirty="0" smtClean="0">
                <a:latin typeface="Goudy Stout" panose="0202090407030B020401" pitchFamily="18" charset="0"/>
              </a:rPr>
              <a:t> </a:t>
            </a:r>
            <a:r>
              <a:rPr lang="en-MY" sz="4000" dirty="0" err="1" smtClean="0">
                <a:latin typeface="Goudy Stout" panose="0202090407030B020401" pitchFamily="18" charset="0"/>
              </a:rPr>
              <a:t>penilaian</a:t>
            </a:r>
            <a:r>
              <a:rPr lang="en-MY" sz="4000" dirty="0" smtClean="0">
                <a:latin typeface="Goudy Stout" panose="0202090407030B020401" pitchFamily="18" charset="0"/>
              </a:rPr>
              <a:t>?</a:t>
            </a:r>
            <a:endParaRPr lang="e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263</Words>
  <Application>Microsoft Office PowerPoint</Application>
  <PresentationFormat>On-screen Show (4:3)</PresentationFormat>
  <Paragraphs>64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Goudy Stout</vt:lpstr>
      <vt:lpstr>Amatic SC</vt:lpstr>
      <vt:lpstr>Aharoni</vt:lpstr>
      <vt:lpstr>Montserrat</vt:lpstr>
      <vt:lpstr>Merriweather</vt:lpstr>
      <vt:lpstr>FrankRuehl</vt:lpstr>
      <vt:lpstr>Miriam</vt:lpstr>
      <vt:lpstr>Comic Sans MS</vt:lpstr>
      <vt:lpstr>Nathaniel template</vt:lpstr>
      <vt:lpstr>PENGENALAN KEPADA KAEDAH PENILAIAN TADIKA DAN TASKA AK 1263  DISEDIAKAN OLEH ROBIATUL ADAWIYAH</vt:lpstr>
      <vt:lpstr>HASIL PEMBELAJARAN</vt:lpstr>
      <vt:lpstr>Penilaian?</vt:lpstr>
      <vt:lpstr>Slide 4</vt:lpstr>
      <vt:lpstr>Penilaian </vt:lpstr>
      <vt:lpstr>Slide 6</vt:lpstr>
      <vt:lpstr>pemerhatian?</vt:lpstr>
      <vt:lpstr>Slide 8</vt:lpstr>
      <vt:lpstr>Mengapa pemerhatian perlu sebagai penilaian?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Thanks! Any question?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KEPADA KAEDAH PENILAIAN TADIKA DAN TASKA AK 1263  DISEDIAKAN OLEH ROBIATUL ADAWIYAH</dc:title>
  <cp:lastModifiedBy>GL40</cp:lastModifiedBy>
  <cp:revision>15</cp:revision>
  <dcterms:modified xsi:type="dcterms:W3CDTF">2016-11-24T02:27:57Z</dcterms:modified>
</cp:coreProperties>
</file>