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33"/>
  </p:handoutMasterIdLst>
  <p:sldIdLst>
    <p:sldId id="256" r:id="rId3"/>
    <p:sldId id="257" r:id="rId4"/>
    <p:sldId id="28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80" r:id="rId17"/>
    <p:sldId id="273" r:id="rId18"/>
    <p:sldId id="284" r:id="rId19"/>
    <p:sldId id="285" r:id="rId20"/>
    <p:sldId id="286" r:id="rId21"/>
    <p:sldId id="288" r:id="rId22"/>
    <p:sldId id="289" r:id="rId23"/>
    <p:sldId id="290" r:id="rId24"/>
    <p:sldId id="291" r:id="rId25"/>
    <p:sldId id="274" r:id="rId26"/>
    <p:sldId id="276" r:id="rId27"/>
    <p:sldId id="282" r:id="rId28"/>
    <p:sldId id="283" r:id="rId29"/>
    <p:sldId id="277" r:id="rId30"/>
    <p:sldId id="279" r:id="rId31"/>
    <p:sldId id="293" r:id="rId32"/>
  </p:sldIdLst>
  <p:sldSz cx="12192000" cy="6858000"/>
  <p:notesSz cx="6881495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1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744" y="7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handoutMaster" Target="handoutMasters/handoutMaster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A66A1A-02F3-43F9-B626-BB5D47093D61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8069FE-0895-4C72-8759-824D94FB927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C1A6B84E-C513-481A-8587-AC9297716DEA}" type="slidenum">
              <a:rPr lang="en-MY" smtClean="0"/>
            </a:fld>
            <a:endParaRPr lang="en-MY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</a:ln>
        </p:spPr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B84E-C513-481A-8587-AC9297716DEA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C1A6B84E-C513-481A-8587-AC9297716DEA}" type="slidenum">
              <a:rPr lang="en-MY" smtClean="0"/>
            </a:fld>
            <a:endParaRPr lang="en-MY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B84E-C513-481A-8587-AC9297716DEA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1A6B84E-C513-481A-8587-AC9297716DEA}" type="slidenum">
              <a:rPr lang="en-MY" smtClean="0"/>
            </a:fld>
            <a:endParaRPr lang="en-MY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B84E-C513-481A-8587-AC9297716DEA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B84E-C513-481A-8587-AC9297716DEA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B84E-C513-481A-8587-AC9297716DEA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A6B84E-C513-481A-8587-AC9297716DEA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C1A6B84E-C513-481A-8587-AC9297716DEA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C1A6B84E-C513-481A-8587-AC9297716DEA}" type="slidenum">
              <a:rPr lang="en-MY" smtClean="0"/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0BB33F3-D693-4B16-B958-8430E322D843}" type="datetimeFigureOut">
              <a:rPr lang="en-MY" smtClean="0"/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1A6B84E-C513-481A-8587-AC9297716DEA}" type="slidenum">
              <a:rPr lang="en-MY" smtClean="0"/>
            </a:fld>
            <a:endParaRPr lang="en-MY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01808" y="1036746"/>
            <a:ext cx="4271249" cy="3349641"/>
          </a:xfrm>
        </p:spPr>
        <p:txBody>
          <a:bodyPr>
            <a:normAutofit/>
          </a:bodyPr>
          <a:lstStyle/>
          <a:p>
            <a:r>
              <a:rPr lang="en-MY" sz="4800" b="1" dirty="0" smtClean="0">
                <a:latin typeface="Gloucester MT Extra Condensed" panose="02030808020601010101" pitchFamily="18" charset="0"/>
              </a:rPr>
              <a:t>PENGENALAN ICT </a:t>
            </a:r>
            <a:r>
              <a:rPr lang="en-MY" sz="4800" b="1" dirty="0">
                <a:latin typeface="Gloucester MT Extra Condensed" panose="02030808020601010101" pitchFamily="18" charset="0"/>
              </a:rPr>
              <a:t> </a:t>
            </a:r>
            <a:r>
              <a:rPr lang="en-MY" sz="4800" b="1" dirty="0" smtClean="0">
                <a:latin typeface="Gloucester MT Extra Condensed" panose="02030808020601010101" pitchFamily="18" charset="0"/>
              </a:rPr>
              <a:t>KEPADA ICT</a:t>
            </a:r>
            <a:endParaRPr lang="en-MY" sz="4800" b="1" dirty="0">
              <a:latin typeface="Gloucester MT Extra Condensed" panose="020308080206010101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92399" y="2935823"/>
            <a:ext cx="3793678" cy="1037760"/>
          </a:xfrm>
        </p:spPr>
        <p:txBody>
          <a:bodyPr>
            <a:noAutofit/>
          </a:bodyPr>
          <a:lstStyle/>
          <a:p>
            <a:pPr algn="ctr"/>
            <a:r>
              <a:rPr lang="en-MY" sz="4800" dirty="0" smtClean="0">
                <a:solidFill>
                  <a:srgbClr val="EDF151"/>
                </a:solidFill>
                <a:latin typeface="Algerian" panose="04020705040A02060702" pitchFamily="82" charset="0"/>
              </a:rPr>
              <a:t>DEFINISI ICT</a:t>
            </a:r>
            <a:endParaRPr lang="en-MY" sz="4800" dirty="0">
              <a:solidFill>
                <a:srgbClr val="EDF151"/>
              </a:solidFill>
              <a:latin typeface="Algerian" panose="04020705040A02060702" pitchFamily="8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44" y="1222044"/>
            <a:ext cx="5312335" cy="4254101"/>
          </a:xfrm>
          <a:prstGeom prst="rect">
            <a:avLst/>
          </a:prstGeom>
        </p:spPr>
      </p:pic>
      <p:sp>
        <p:nvSpPr>
          <p:cNvPr id="5" name="Subtitle 2"/>
          <p:cNvSpPr txBox="1"/>
          <p:nvPr/>
        </p:nvSpPr>
        <p:spPr>
          <a:xfrm>
            <a:off x="7892399" y="4715005"/>
            <a:ext cx="3793678" cy="10377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20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8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11000"/>
              </a:lnSpc>
              <a:spcBef>
                <a:spcPts val="930"/>
              </a:spcBef>
              <a:buFont typeface="Corbel" panose="020B0503020204020204" pitchFamily="34" charset="0"/>
              <a:buNone/>
              <a:defRPr sz="1600" i="1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MY" sz="1400" dirty="0" smtClean="0">
                <a:solidFill>
                  <a:srgbClr val="EDF151"/>
                </a:solidFill>
                <a:latin typeface="Algerian" panose="04020705040A02060702" pitchFamily="82" charset="0"/>
              </a:rPr>
              <a:t>OLEH : PN NOOR SYAFIQAH BINTI NAPIAH</a:t>
            </a:r>
            <a:endParaRPr lang="en-MY" sz="1400" dirty="0">
              <a:solidFill>
                <a:srgbClr val="EDF15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MY" dirty="0" smtClean="0">
                <a:latin typeface="Comic Sans MS" panose="030F0702030302020204" pitchFamily="66" charset="0"/>
              </a:rPr>
              <a:t>ICT </a:t>
            </a:r>
            <a:r>
              <a:rPr lang="en-MY" dirty="0" err="1" smtClean="0">
                <a:latin typeface="Comic Sans MS" panose="030F0702030302020204" pitchFamily="66" charset="0"/>
              </a:rPr>
              <a:t>merupakan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akronim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daripada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perkataan</a:t>
            </a:r>
            <a:r>
              <a:rPr lang="en-MY" dirty="0" smtClean="0">
                <a:latin typeface="Comic Sans MS" panose="030F0702030302020204" pitchFamily="66" charset="0"/>
              </a:rPr>
              <a:t> “Information </a:t>
            </a:r>
            <a:r>
              <a:rPr lang="en-MY" dirty="0">
                <a:latin typeface="Comic Sans MS" panose="030F0702030302020204" pitchFamily="66" charset="0"/>
              </a:rPr>
              <a:t>and Communication </a:t>
            </a:r>
            <a:r>
              <a:rPr lang="en-MY" dirty="0" smtClean="0">
                <a:latin typeface="Comic Sans MS" panose="030F0702030302020204" pitchFamily="66" charset="0"/>
              </a:rPr>
              <a:t>Technology” </a:t>
            </a:r>
            <a:r>
              <a:rPr lang="en-MY" dirty="0" err="1">
                <a:latin typeface="Comic Sans MS" panose="030F0702030302020204" pitchFamily="66" charset="0"/>
              </a:rPr>
              <a:t>atau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merujuk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kepada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Teknologi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Maklumat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dan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Komunikasi</a:t>
            </a:r>
            <a:r>
              <a:rPr lang="en-MY" dirty="0" smtClean="0">
                <a:latin typeface="Comic Sans MS" panose="030F0702030302020204" pitchFamily="66" charset="0"/>
              </a:rPr>
              <a:t>.</a:t>
            </a:r>
            <a:endParaRPr lang="en-MY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MY" dirty="0" smtClean="0">
                <a:latin typeface="Comic Sans MS" panose="030F0702030302020204" pitchFamily="66" charset="0"/>
              </a:rPr>
              <a:t>ICT </a:t>
            </a:r>
            <a:r>
              <a:rPr lang="en-MY" dirty="0" err="1">
                <a:latin typeface="Comic Sans MS" panose="030F0702030302020204" pitchFamily="66" charset="0"/>
              </a:rPr>
              <a:t>merupakan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teknologi</a:t>
            </a:r>
            <a:r>
              <a:rPr lang="en-MY" dirty="0">
                <a:latin typeface="Comic Sans MS" panose="030F0702030302020204" pitchFamily="66" charset="0"/>
              </a:rPr>
              <a:t> yang </a:t>
            </a:r>
            <a:r>
              <a:rPr lang="en-MY" dirty="0" err="1">
                <a:latin typeface="Comic Sans MS" panose="030F0702030302020204" pitchFamily="66" charset="0"/>
              </a:rPr>
              <a:t>diperlukan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untuk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pemprosesan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smtClean="0">
                <a:latin typeface="Comic Sans MS" panose="030F0702030302020204" pitchFamily="66" charset="0"/>
              </a:rPr>
              <a:t>data.</a:t>
            </a:r>
            <a:endParaRPr lang="en-MY" dirty="0" smtClean="0">
              <a:latin typeface="Comic Sans MS" panose="030F0702030302020204" pitchFamily="66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MY" dirty="0" err="1" smtClean="0">
                <a:latin typeface="Comic Sans MS" panose="030F0702030302020204" pitchFamily="66" charset="0"/>
              </a:rPr>
              <a:t>Melibatkan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 smtClean="0">
                <a:latin typeface="Comic Sans MS" panose="030F0702030302020204" pitchFamily="66" charset="0"/>
              </a:rPr>
              <a:t>penggunaan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komputer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dan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perisian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untuk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mengubah</a:t>
            </a:r>
            <a:r>
              <a:rPr lang="en-MY" dirty="0">
                <a:latin typeface="Comic Sans MS" panose="030F0702030302020204" pitchFamily="66" charset="0"/>
              </a:rPr>
              <a:t>, </a:t>
            </a:r>
            <a:r>
              <a:rPr lang="en-MY" dirty="0" err="1">
                <a:latin typeface="Comic Sans MS" panose="030F0702030302020204" pitchFamily="66" charset="0"/>
              </a:rPr>
              <a:t>menyimpan</a:t>
            </a:r>
            <a:r>
              <a:rPr lang="en-MY" dirty="0">
                <a:latin typeface="Comic Sans MS" panose="030F0702030302020204" pitchFamily="66" charset="0"/>
              </a:rPr>
              <a:t>, </a:t>
            </a:r>
            <a:r>
              <a:rPr lang="en-MY" dirty="0" err="1">
                <a:latin typeface="Comic Sans MS" panose="030F0702030302020204" pitchFamily="66" charset="0"/>
              </a:rPr>
              <a:t>melindungi</a:t>
            </a:r>
            <a:r>
              <a:rPr lang="en-MY" dirty="0">
                <a:latin typeface="Comic Sans MS" panose="030F0702030302020204" pitchFamily="66" charset="0"/>
              </a:rPr>
              <a:t>, </a:t>
            </a:r>
            <a:r>
              <a:rPr lang="en-MY" dirty="0" err="1">
                <a:latin typeface="Comic Sans MS" panose="030F0702030302020204" pitchFamily="66" charset="0"/>
              </a:rPr>
              <a:t>memproses</a:t>
            </a:r>
            <a:r>
              <a:rPr lang="en-MY" dirty="0">
                <a:latin typeface="Comic Sans MS" panose="030F0702030302020204" pitchFamily="66" charset="0"/>
              </a:rPr>
              <a:t>, </a:t>
            </a:r>
            <a:r>
              <a:rPr lang="en-MY" dirty="0" err="1">
                <a:latin typeface="Comic Sans MS" panose="030F0702030302020204" pitchFamily="66" charset="0"/>
              </a:rPr>
              <a:t>memindah</a:t>
            </a:r>
            <a:r>
              <a:rPr lang="en-MY" dirty="0">
                <a:latin typeface="Comic Sans MS" panose="030F0702030302020204" pitchFamily="66" charset="0"/>
              </a:rPr>
              <a:t>, </a:t>
            </a:r>
            <a:r>
              <a:rPr lang="en-MY" dirty="0" err="1" smtClean="0">
                <a:latin typeface="Comic Sans MS" panose="030F0702030302020204" pitchFamily="66" charset="0"/>
              </a:rPr>
              <a:t>melihat</a:t>
            </a:r>
            <a:r>
              <a:rPr lang="en-MY" dirty="0" smtClean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dan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mendapatkan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maklumat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tanpa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mengira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tempat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dan</a:t>
            </a:r>
            <a:r>
              <a:rPr lang="en-MY" dirty="0">
                <a:latin typeface="Comic Sans MS" panose="030F0702030302020204" pitchFamily="66" charset="0"/>
              </a:rPr>
              <a:t> </a:t>
            </a:r>
            <a:r>
              <a:rPr lang="en-MY" dirty="0" err="1">
                <a:latin typeface="Comic Sans MS" panose="030F0702030302020204" pitchFamily="66" charset="0"/>
              </a:rPr>
              <a:t>waktu</a:t>
            </a:r>
            <a:r>
              <a:rPr lang="en-MY" dirty="0">
                <a:latin typeface="Comic Sans MS" panose="030F0702030302020204" pitchFamily="66" charset="0"/>
              </a:rPr>
              <a:t>.</a:t>
            </a:r>
            <a:endParaRPr lang="en-MY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933700" y="397647"/>
            <a:ext cx="8907028" cy="17314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3457" y="2438082"/>
            <a:ext cx="2572735" cy="36518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5628" y="568345"/>
            <a:ext cx="8368643" cy="1560716"/>
          </a:xfrm>
        </p:spPr>
        <p:txBody>
          <a:bodyPr>
            <a:normAutofit/>
          </a:bodyPr>
          <a:lstStyle/>
          <a:p>
            <a:pPr algn="ctr"/>
            <a:r>
              <a:rPr lang="en-MY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Informasi</a:t>
            </a:r>
            <a:endParaRPr lang="en-MY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110548" y="2321820"/>
            <a:ext cx="8561826" cy="3770635"/>
          </a:xfrm>
        </p:spPr>
        <p:txBody>
          <a:bodyPr>
            <a:normAutofit/>
          </a:bodyPr>
          <a:lstStyle/>
          <a:p>
            <a:pPr algn="just"/>
            <a:r>
              <a:rPr lang="en-MY" sz="2200" dirty="0" err="1" smtClean="0"/>
              <a:t>Menurut</a:t>
            </a:r>
            <a:r>
              <a:rPr lang="en-MY" sz="2200" dirty="0" smtClean="0"/>
              <a:t> Paisley </a:t>
            </a:r>
            <a:r>
              <a:rPr lang="en-MY" sz="2200" dirty="0" err="1" smtClean="0"/>
              <a:t>dan</a:t>
            </a:r>
            <a:r>
              <a:rPr lang="en-MY" sz="2200" dirty="0" smtClean="0"/>
              <a:t> Chen (1982) </a:t>
            </a:r>
            <a:r>
              <a:rPr lang="en-MY" sz="2200" dirty="0" err="1" smtClean="0"/>
              <a:t>dipetik</a:t>
            </a:r>
            <a:r>
              <a:rPr lang="en-MY" sz="2200" dirty="0" smtClean="0"/>
              <a:t> </a:t>
            </a:r>
            <a:r>
              <a:rPr lang="en-MY" sz="2200" dirty="0" err="1" smtClean="0"/>
              <a:t>daripada</a:t>
            </a:r>
            <a:r>
              <a:rPr lang="en-MY" sz="2200" dirty="0" smtClean="0"/>
              <a:t> Brown (1997), </a:t>
            </a:r>
            <a:r>
              <a:rPr lang="en-MY" sz="2200" dirty="0" err="1" smtClean="0"/>
              <a:t>teknologi</a:t>
            </a:r>
            <a:r>
              <a:rPr lang="en-MY" sz="2200" dirty="0" smtClean="0"/>
              <a:t> </a:t>
            </a:r>
            <a:r>
              <a:rPr lang="en-MY" sz="2200" dirty="0" err="1" smtClean="0"/>
              <a:t>maklumat</a:t>
            </a:r>
            <a:r>
              <a:rPr lang="en-MY" sz="2200" dirty="0" smtClean="0"/>
              <a:t> </a:t>
            </a:r>
            <a:r>
              <a:rPr lang="en-MY" sz="2200" dirty="0" err="1" smtClean="0"/>
              <a:t>boleh</a:t>
            </a:r>
            <a:r>
              <a:rPr lang="en-MY" sz="2200" dirty="0" smtClean="0"/>
              <a:t> </a:t>
            </a:r>
            <a:r>
              <a:rPr lang="en-MY" sz="2200" dirty="0" err="1" smtClean="0"/>
              <a:t>ditakrifkan</a:t>
            </a:r>
            <a:r>
              <a:rPr lang="en-MY" sz="2200" dirty="0" smtClean="0"/>
              <a:t> </a:t>
            </a:r>
            <a:r>
              <a:rPr lang="en-MY" sz="2200" dirty="0" err="1" smtClean="0"/>
              <a:t>sebagai</a:t>
            </a:r>
            <a:r>
              <a:rPr lang="en-MY" sz="2200" dirty="0" smtClean="0"/>
              <a:t> </a:t>
            </a:r>
            <a:r>
              <a:rPr lang="en-MY" sz="2200" dirty="0" err="1" smtClean="0"/>
              <a:t>struktur</a:t>
            </a:r>
            <a:r>
              <a:rPr lang="en-MY" sz="2200" dirty="0" smtClean="0"/>
              <a:t> </a:t>
            </a:r>
            <a:r>
              <a:rPr lang="en-MY" sz="2200" dirty="0" err="1" smtClean="0"/>
              <a:t>dan</a:t>
            </a:r>
            <a:r>
              <a:rPr lang="en-MY" sz="2200" dirty="0" smtClean="0"/>
              <a:t> </a:t>
            </a:r>
            <a:r>
              <a:rPr lang="en-MY" sz="2200" dirty="0" err="1" smtClean="0"/>
              <a:t>fungsi</a:t>
            </a:r>
            <a:r>
              <a:rPr lang="en-MY" sz="2200" dirty="0" smtClean="0"/>
              <a:t>.</a:t>
            </a:r>
            <a:endParaRPr lang="en-MY" sz="2200" dirty="0" smtClean="0"/>
          </a:p>
          <a:p>
            <a:pPr algn="just"/>
            <a:r>
              <a:rPr lang="en-US" sz="2200" dirty="0" err="1" smtClean="0"/>
              <a:t>Struktur</a:t>
            </a:r>
            <a:r>
              <a:rPr lang="en-US" sz="2200" dirty="0" smtClean="0"/>
              <a:t> </a:t>
            </a:r>
            <a:r>
              <a:rPr lang="en-US" sz="2200" dirty="0" err="1" smtClean="0"/>
              <a:t>adalah</a:t>
            </a:r>
            <a:r>
              <a:rPr lang="en-US" sz="2200" dirty="0" smtClean="0"/>
              <a:t> </a:t>
            </a:r>
            <a:r>
              <a:rPr lang="en-US" sz="2200" dirty="0" err="1" smtClean="0"/>
              <a:t>sistem</a:t>
            </a:r>
            <a:r>
              <a:rPr lang="en-US" sz="2200" dirty="0" smtClean="0"/>
              <a:t> </a:t>
            </a:r>
            <a:r>
              <a:rPr lang="en-US" sz="2200" dirty="0" err="1" smtClean="0"/>
              <a:t>pengekodan</a:t>
            </a:r>
            <a:r>
              <a:rPr lang="en-US" sz="2200" dirty="0" smtClean="0"/>
              <a:t> </a:t>
            </a:r>
            <a:r>
              <a:rPr lang="en-US" sz="2200" dirty="0" err="1" smtClean="0"/>
              <a:t>mesej</a:t>
            </a:r>
            <a:r>
              <a:rPr lang="en-US" sz="2200" dirty="0" smtClean="0"/>
              <a:t> </a:t>
            </a:r>
            <a:r>
              <a:rPr lang="en-US" sz="2200" dirty="0" err="1" smtClean="0"/>
              <a:t>supaya</a:t>
            </a:r>
            <a:r>
              <a:rPr lang="en-US" sz="2200" dirty="0" smtClean="0"/>
              <a:t> </a:t>
            </a:r>
            <a:r>
              <a:rPr lang="en-US" sz="2200" dirty="0" err="1" smtClean="0"/>
              <a:t>ia</a:t>
            </a:r>
            <a:r>
              <a:rPr lang="en-US" sz="2200" dirty="0" smtClean="0"/>
              <a:t> </a:t>
            </a:r>
            <a:r>
              <a:rPr lang="en-US" sz="2200" dirty="0" err="1" smtClean="0"/>
              <a:t>boleh</a:t>
            </a:r>
            <a:r>
              <a:rPr lang="en-US" sz="2200" dirty="0" smtClean="0"/>
              <a:t> </a:t>
            </a:r>
            <a:r>
              <a:rPr lang="en-US" sz="2200" dirty="0" err="1" smtClean="0"/>
              <a:t>disimpan</a:t>
            </a:r>
            <a:r>
              <a:rPr lang="en-US" sz="2200" dirty="0" smtClean="0"/>
              <a:t>, </a:t>
            </a:r>
            <a:r>
              <a:rPr lang="en-US" sz="2200" dirty="0" err="1" smtClean="0"/>
              <a:t>diambil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dimanipulasikan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algn="just"/>
            <a:r>
              <a:rPr lang="en-US" sz="2200" dirty="0" err="1" smtClean="0"/>
              <a:t>Fungsi</a:t>
            </a:r>
            <a:r>
              <a:rPr lang="en-US" sz="2200" dirty="0" smtClean="0"/>
              <a:t> </a:t>
            </a:r>
            <a:r>
              <a:rPr lang="en-US" sz="2200" dirty="0" err="1" smtClean="0"/>
              <a:t>ialah</a:t>
            </a:r>
            <a:r>
              <a:rPr lang="en-US" sz="2200" dirty="0" smtClean="0"/>
              <a:t> </a:t>
            </a:r>
            <a:r>
              <a:rPr lang="en-US" sz="2200" dirty="0" err="1" smtClean="0"/>
              <a:t>sesuatu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mengubah</a:t>
            </a:r>
            <a:r>
              <a:rPr lang="en-US" sz="2200" dirty="0" smtClean="0"/>
              <a:t> </a:t>
            </a:r>
            <a:r>
              <a:rPr lang="en-US" sz="2200" dirty="0" err="1" smtClean="0"/>
              <a:t>organisasi</a:t>
            </a:r>
            <a:r>
              <a:rPr lang="en-US" sz="2200" dirty="0" smtClean="0"/>
              <a:t> </a:t>
            </a:r>
            <a:r>
              <a:rPr lang="en-US" sz="2200" dirty="0" err="1" smtClean="0"/>
              <a:t>kognitif</a:t>
            </a:r>
            <a:r>
              <a:rPr lang="en-US" sz="2200" dirty="0" smtClean="0"/>
              <a:t> </a:t>
            </a:r>
            <a:r>
              <a:rPr lang="en-US" sz="2200" dirty="0" err="1" smtClean="0"/>
              <a:t>seseorang</a:t>
            </a:r>
            <a:r>
              <a:rPr lang="en-US" sz="2200" dirty="0" smtClean="0"/>
              <a:t>.</a:t>
            </a:r>
            <a:endParaRPr lang="en-US" sz="2200" dirty="0" smtClean="0"/>
          </a:p>
          <a:p>
            <a:pPr algn="just"/>
            <a:r>
              <a:rPr lang="en-US" sz="2200" dirty="0" err="1" smtClean="0"/>
              <a:t>Maklumat</a:t>
            </a:r>
            <a:r>
              <a:rPr lang="en-US" sz="2200" dirty="0" smtClean="0"/>
              <a:t> </a:t>
            </a:r>
            <a:r>
              <a:rPr lang="en-US" sz="2200" dirty="0" err="1" smtClean="0"/>
              <a:t>boleh</a:t>
            </a:r>
            <a:r>
              <a:rPr lang="en-US" sz="2200" dirty="0" smtClean="0"/>
              <a:t> </a:t>
            </a:r>
            <a:r>
              <a:rPr lang="en-US" sz="2200" dirty="0" err="1" smtClean="0"/>
              <a:t>dikatakan</a:t>
            </a:r>
            <a:r>
              <a:rPr lang="en-US" sz="2200" dirty="0" smtClean="0"/>
              <a:t> </a:t>
            </a:r>
            <a:r>
              <a:rPr lang="en-US" sz="2200" dirty="0" err="1" smtClean="0"/>
              <a:t>sebagai</a:t>
            </a:r>
            <a:r>
              <a:rPr lang="en-US" sz="2200" dirty="0" smtClean="0"/>
              <a:t> </a:t>
            </a:r>
            <a:r>
              <a:rPr lang="en-US" sz="2200" dirty="0" err="1" smtClean="0"/>
              <a:t>sesuatu</a:t>
            </a:r>
            <a:r>
              <a:rPr lang="en-US" sz="2200" dirty="0" smtClean="0"/>
              <a:t> yang </a:t>
            </a:r>
            <a:r>
              <a:rPr lang="en-US" sz="2200" dirty="0" err="1" smtClean="0"/>
              <a:t>memberi</a:t>
            </a:r>
            <a:r>
              <a:rPr lang="en-US" sz="2200" dirty="0" smtClean="0"/>
              <a:t> </a:t>
            </a:r>
            <a:r>
              <a:rPr lang="en-US" sz="2200" dirty="0" err="1" smtClean="0"/>
              <a:t>kesan</a:t>
            </a:r>
            <a:r>
              <a:rPr lang="en-US" sz="2200" dirty="0" smtClean="0"/>
              <a:t> </a:t>
            </a:r>
            <a:r>
              <a:rPr lang="en-US" sz="2200" dirty="0" err="1" smtClean="0"/>
              <a:t>kepada</a:t>
            </a:r>
            <a:r>
              <a:rPr lang="en-US" sz="2200" dirty="0" smtClean="0"/>
              <a:t> </a:t>
            </a:r>
            <a:r>
              <a:rPr lang="en-US" sz="2200" dirty="0" err="1" smtClean="0"/>
              <a:t>cara</a:t>
            </a:r>
            <a:r>
              <a:rPr lang="en-US" sz="2200" dirty="0" smtClean="0"/>
              <a:t> </a:t>
            </a:r>
            <a:r>
              <a:rPr lang="en-US" sz="2200" dirty="0" err="1" smtClean="0"/>
              <a:t>seseorang</a:t>
            </a:r>
            <a:r>
              <a:rPr lang="en-US" sz="2200" dirty="0" smtClean="0"/>
              <a:t> </a:t>
            </a:r>
            <a:r>
              <a:rPr lang="en-US" sz="2200" dirty="0" err="1" smtClean="0"/>
              <a:t>berfikir</a:t>
            </a:r>
            <a:r>
              <a:rPr lang="en-US" sz="2200" dirty="0" smtClean="0"/>
              <a:t>. </a:t>
            </a:r>
            <a:r>
              <a:rPr lang="en-US" sz="2200" dirty="0" err="1" smtClean="0"/>
              <a:t>Ia</a:t>
            </a:r>
            <a:r>
              <a:rPr lang="en-US" sz="2200" dirty="0" smtClean="0"/>
              <a:t> </a:t>
            </a:r>
            <a:r>
              <a:rPr lang="en-US" sz="2200" dirty="0" err="1" smtClean="0"/>
              <a:t>terkandung</a:t>
            </a:r>
            <a:r>
              <a:rPr lang="en-US" sz="2200" dirty="0" smtClean="0"/>
              <a:t> </a:t>
            </a:r>
            <a:r>
              <a:rPr lang="en-US" sz="2200" dirty="0" err="1" smtClean="0"/>
              <a:t>dalam</a:t>
            </a:r>
            <a:r>
              <a:rPr lang="en-US" sz="2200" dirty="0" smtClean="0"/>
              <a:t> </a:t>
            </a:r>
            <a:r>
              <a:rPr lang="en-US" sz="2200" dirty="0" err="1" smtClean="0"/>
              <a:t>mesej</a:t>
            </a:r>
            <a:r>
              <a:rPr lang="en-US" sz="2200" dirty="0" smtClean="0"/>
              <a:t> yang </a:t>
            </a:r>
            <a:r>
              <a:rPr lang="en-US" sz="2200" dirty="0" err="1" smtClean="0"/>
              <a:t>boleh</a:t>
            </a:r>
            <a:r>
              <a:rPr lang="en-US" sz="2200" dirty="0" smtClean="0"/>
              <a:t> </a:t>
            </a:r>
            <a:r>
              <a:rPr lang="en-US" sz="2200" dirty="0" err="1" smtClean="0"/>
              <a:t>disimpan</a:t>
            </a:r>
            <a:r>
              <a:rPr lang="en-US" sz="2200" dirty="0" smtClean="0"/>
              <a:t>, </a:t>
            </a:r>
            <a:r>
              <a:rPr lang="en-US" sz="2200" dirty="0" err="1" smtClean="0"/>
              <a:t>dicapai</a:t>
            </a:r>
            <a:r>
              <a:rPr lang="en-US" sz="2200" dirty="0" smtClean="0"/>
              <a:t> </a:t>
            </a:r>
            <a:r>
              <a:rPr lang="en-US" sz="2200" dirty="0" err="1" smtClean="0"/>
              <a:t>dan</a:t>
            </a:r>
            <a:r>
              <a:rPr lang="en-US" sz="2200" dirty="0" smtClean="0"/>
              <a:t> </a:t>
            </a:r>
            <a:r>
              <a:rPr lang="en-US" sz="2200" dirty="0" err="1" smtClean="0"/>
              <a:t>dimanipulasikan</a:t>
            </a:r>
            <a:r>
              <a:rPr lang="en-US" sz="2200" dirty="0" smtClean="0"/>
              <a:t>.</a:t>
            </a:r>
            <a:endParaRPr lang="en-MY" sz="2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2718" y="362751"/>
            <a:ext cx="2840982" cy="60294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5407" y="5428374"/>
            <a:ext cx="2103302" cy="1579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5216" y="941836"/>
            <a:ext cx="8770571" cy="1560716"/>
          </a:xfrm>
        </p:spPr>
        <p:txBody>
          <a:bodyPr>
            <a:normAutofit/>
          </a:bodyPr>
          <a:lstStyle/>
          <a:p>
            <a:r>
              <a:rPr lang="en-MY" sz="7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Komunikasi</a:t>
            </a:r>
            <a:endParaRPr lang="en-MY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0054" y="2427768"/>
            <a:ext cx="8770571" cy="3651504"/>
          </a:xfrm>
        </p:spPr>
        <p:txBody>
          <a:bodyPr>
            <a:normAutofit/>
          </a:bodyPr>
          <a:lstStyle/>
          <a:p>
            <a:pPr algn="just"/>
            <a:r>
              <a:rPr lang="en-MY" sz="3600" dirty="0" err="1" smtClean="0"/>
              <a:t>Komunikasi</a:t>
            </a:r>
            <a:r>
              <a:rPr lang="en-MY" sz="3600" dirty="0" smtClean="0"/>
              <a:t> </a:t>
            </a:r>
            <a:r>
              <a:rPr lang="en-MY" sz="3600" dirty="0" err="1" smtClean="0"/>
              <a:t>boleh</a:t>
            </a:r>
            <a:r>
              <a:rPr lang="en-MY" sz="3600" dirty="0" smtClean="0"/>
              <a:t> </a:t>
            </a:r>
            <a:r>
              <a:rPr lang="en-MY" sz="3600" dirty="0" err="1" smtClean="0"/>
              <a:t>dirumuskan</a:t>
            </a:r>
            <a:r>
              <a:rPr lang="en-MY" sz="3600" dirty="0" smtClean="0"/>
              <a:t> </a:t>
            </a:r>
            <a:r>
              <a:rPr lang="en-MY" sz="3600" dirty="0" err="1" smtClean="0"/>
              <a:t>sebagai</a:t>
            </a:r>
            <a:r>
              <a:rPr lang="en-MY" sz="3600" dirty="0" smtClean="0"/>
              <a:t> proses </a:t>
            </a:r>
            <a:r>
              <a:rPr lang="en-MY" sz="3600" dirty="0" err="1" smtClean="0"/>
              <a:t>penukaran</a:t>
            </a:r>
            <a:r>
              <a:rPr lang="en-MY" sz="3600" dirty="0" smtClean="0"/>
              <a:t> </a:t>
            </a:r>
            <a:r>
              <a:rPr lang="en-MY" sz="3600" dirty="0" err="1" smtClean="0"/>
              <a:t>maklumat</a:t>
            </a:r>
            <a:r>
              <a:rPr lang="en-MY" sz="3600" dirty="0" smtClean="0"/>
              <a:t>.</a:t>
            </a:r>
            <a:endParaRPr lang="en-MY" sz="3600" dirty="0" smtClean="0"/>
          </a:p>
          <a:p>
            <a:pPr algn="just"/>
            <a:r>
              <a:rPr lang="en-MY" sz="3600" dirty="0" err="1" smtClean="0"/>
              <a:t>Penyampaian</a:t>
            </a:r>
            <a:r>
              <a:rPr lang="en-MY" sz="3600" dirty="0" smtClean="0"/>
              <a:t> </a:t>
            </a:r>
            <a:r>
              <a:rPr lang="en-MY" sz="3600" dirty="0" err="1" smtClean="0"/>
              <a:t>dan</a:t>
            </a:r>
            <a:r>
              <a:rPr lang="en-MY" sz="3600" dirty="0" smtClean="0"/>
              <a:t> </a:t>
            </a:r>
            <a:r>
              <a:rPr lang="en-MY" sz="3600" dirty="0" err="1" smtClean="0"/>
              <a:t>penerimaan</a:t>
            </a:r>
            <a:r>
              <a:rPr lang="en-MY" sz="3600" dirty="0" smtClean="0"/>
              <a:t> </a:t>
            </a:r>
            <a:r>
              <a:rPr lang="en-MY" sz="3600" dirty="0" err="1" smtClean="0"/>
              <a:t>maklumat</a:t>
            </a:r>
            <a:r>
              <a:rPr lang="en-MY" sz="3600" dirty="0" smtClean="0"/>
              <a:t> </a:t>
            </a:r>
            <a:r>
              <a:rPr lang="en-MY" sz="3600" dirty="0" err="1" smtClean="0"/>
              <a:t>antara</a:t>
            </a:r>
            <a:r>
              <a:rPr lang="en-MY" sz="3600" dirty="0" smtClean="0"/>
              <a:t> </a:t>
            </a:r>
            <a:r>
              <a:rPr lang="en-MY" sz="3600" dirty="0" err="1" smtClean="0"/>
              <a:t>dua</a:t>
            </a:r>
            <a:r>
              <a:rPr lang="en-MY" sz="3600" dirty="0" smtClean="0"/>
              <a:t> </a:t>
            </a:r>
            <a:r>
              <a:rPr lang="en-MY" sz="3600" dirty="0" err="1" smtClean="0"/>
              <a:t>pihak</a:t>
            </a:r>
            <a:r>
              <a:rPr lang="en-MY" sz="3600" dirty="0" smtClean="0"/>
              <a:t> </a:t>
            </a:r>
            <a:r>
              <a:rPr lang="en-MY" sz="3600" dirty="0" err="1" smtClean="0"/>
              <a:t>atau</a:t>
            </a:r>
            <a:r>
              <a:rPr lang="en-MY" sz="3600" dirty="0" smtClean="0"/>
              <a:t> </a:t>
            </a:r>
            <a:r>
              <a:rPr lang="en-MY" sz="3600" dirty="0" err="1" smtClean="0"/>
              <a:t>lebih</a:t>
            </a:r>
            <a:r>
              <a:rPr lang="en-MY" sz="3600" dirty="0" smtClean="0"/>
              <a:t> yang </a:t>
            </a:r>
            <a:r>
              <a:rPr lang="en-MY" sz="3600" dirty="0" err="1" smtClean="0"/>
              <a:t>dapat</a:t>
            </a:r>
            <a:r>
              <a:rPr lang="en-MY" sz="3600" dirty="0" smtClean="0"/>
              <a:t> </a:t>
            </a:r>
            <a:r>
              <a:rPr lang="en-MY" sz="3600" dirty="0" err="1" smtClean="0"/>
              <a:t>difahami</a:t>
            </a:r>
            <a:r>
              <a:rPr lang="en-MY" sz="3600" dirty="0" smtClean="0"/>
              <a:t> </a:t>
            </a:r>
            <a:r>
              <a:rPr lang="en-MY" sz="3600" dirty="0" err="1" smtClean="0"/>
              <a:t>oleh</a:t>
            </a:r>
            <a:r>
              <a:rPr lang="en-MY" sz="3600" dirty="0" smtClean="0"/>
              <a:t> </a:t>
            </a:r>
            <a:r>
              <a:rPr lang="en-MY" sz="3600" dirty="0" err="1" smtClean="0"/>
              <a:t>kedua-duanya</a:t>
            </a:r>
            <a:r>
              <a:rPr lang="en-MY" sz="3600" dirty="0" smtClean="0"/>
              <a:t>.</a:t>
            </a:r>
            <a:endParaRPr lang="en-MY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887" y="5010955"/>
            <a:ext cx="30099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3480" y="506496"/>
            <a:ext cx="8770571" cy="1560716"/>
          </a:xfrm>
        </p:spPr>
        <p:txBody>
          <a:bodyPr>
            <a:normAutofit/>
          </a:bodyPr>
          <a:lstStyle/>
          <a:p>
            <a:r>
              <a:rPr lang="en-MY" sz="6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Teknologi</a:t>
            </a:r>
            <a:endParaRPr lang="en-MY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257324" y="2336579"/>
            <a:ext cx="2536156" cy="179847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042022" y="2337880"/>
            <a:ext cx="8770571" cy="408999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sv-SE" sz="2800" dirty="0" smtClean="0"/>
              <a:t>Teknologi </a:t>
            </a:r>
            <a:r>
              <a:rPr lang="sv-SE" sz="2800" dirty="0"/>
              <a:t>disifatkan sebagai satu bentuk pemudah cara yang membolehkan pengaliran maklumat menjadi sangat pantas. </a:t>
            </a:r>
            <a:endParaRPr lang="sv-SE" sz="2800" dirty="0" smtClean="0"/>
          </a:p>
          <a:p>
            <a:pPr algn="just"/>
            <a:r>
              <a:rPr lang="sv-SE" sz="2800" dirty="0" smtClean="0"/>
              <a:t>Teknologi komunikasi terdiri daripada perkakasan telekomunikasi yang digunakan untuk menyalur dan mengakses maklumat. Cth ialah satelit, telegraf, modem dan sebagainya.</a:t>
            </a:r>
            <a:endParaRPr lang="sv-SE" sz="2800" dirty="0" smtClean="0"/>
          </a:p>
          <a:p>
            <a:pPr algn="just"/>
            <a:r>
              <a:rPr lang="sv-SE" sz="2800" dirty="0" smtClean="0"/>
              <a:t>Telekomunikasi berasal drpd Greek ’tele’ yang bermaksud ’sangat jauh’. Ia memerihalkan penghantaran maklumat dari jarak jauh tanpa mengubah kandungan maklumat tersebut.</a:t>
            </a:r>
            <a:endParaRPr lang="sv-SE" sz="28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7324" y="4382876"/>
            <a:ext cx="2676376" cy="17070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2088" y="2662959"/>
            <a:ext cx="8770571" cy="2259915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ICT UNTUK KANAK-KANAK</a:t>
            </a:r>
            <a:endParaRPr lang="en-MY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320065" y="186877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9715" y="177352"/>
            <a:ext cx="2457450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55749" y="186877"/>
            <a:ext cx="2296598" cy="184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434314" y="1541720"/>
            <a:ext cx="8291220" cy="355026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err="1" smtClean="0"/>
              <a:t>Menurut</a:t>
            </a:r>
            <a:r>
              <a:rPr lang="en-US" sz="2800" dirty="0" smtClean="0"/>
              <a:t> </a:t>
            </a:r>
            <a:r>
              <a:rPr lang="en-US" sz="2800" dirty="0"/>
              <a:t>B</a:t>
            </a:r>
            <a:r>
              <a:rPr lang="en-US" sz="2800" dirty="0" smtClean="0"/>
              <a:t>urnett (2010) </a:t>
            </a:r>
            <a:r>
              <a:rPr lang="en-US" sz="2800" dirty="0" err="1" smtClean="0"/>
              <a:t>kanak-kanak</a:t>
            </a:r>
            <a:r>
              <a:rPr lang="en-US" sz="2800" dirty="0" smtClean="0"/>
              <a:t> </a:t>
            </a:r>
            <a:r>
              <a:rPr lang="en-US" sz="2800" dirty="0" err="1" smtClean="0"/>
              <a:t>masa</a:t>
            </a:r>
            <a:r>
              <a:rPr lang="en-US" sz="2800" dirty="0" smtClean="0"/>
              <a:t> </a:t>
            </a:r>
            <a:r>
              <a:rPr lang="en-US" sz="2800" dirty="0" err="1" smtClean="0"/>
              <a:t>kini</a:t>
            </a:r>
            <a:r>
              <a:rPr lang="en-US" sz="2800" dirty="0" smtClean="0"/>
              <a:t> </a:t>
            </a:r>
            <a:r>
              <a:rPr lang="en-US" sz="2800" dirty="0" err="1" smtClean="0"/>
              <a:t>membesar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i="1" dirty="0" smtClean="0"/>
              <a:t>textual landscape </a:t>
            </a:r>
            <a:r>
              <a:rPr lang="en-US" sz="2800" dirty="0" smtClean="0"/>
              <a:t>di </a:t>
            </a:r>
            <a:r>
              <a:rPr lang="en-US" sz="2800" dirty="0" err="1" smtClean="0"/>
              <a:t>mana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pelbagai</a:t>
            </a:r>
            <a:r>
              <a:rPr lang="en-US" sz="2800" dirty="0" smtClean="0"/>
              <a:t> </a:t>
            </a:r>
            <a:r>
              <a:rPr lang="en-US" sz="2800" dirty="0" err="1" smtClean="0"/>
              <a:t>cara</a:t>
            </a:r>
            <a:r>
              <a:rPr lang="en-US" sz="2800" dirty="0" smtClean="0"/>
              <a:t> </a:t>
            </a:r>
            <a:r>
              <a:rPr lang="en-US" sz="2800" dirty="0" err="1" smtClean="0"/>
              <a:t>berinteraksi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bermain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persekitaran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dicipta</a:t>
            </a:r>
            <a:r>
              <a:rPr lang="en-US" sz="2800" dirty="0" smtClean="0"/>
              <a:t> </a:t>
            </a:r>
            <a:r>
              <a:rPr lang="en-US" sz="2800" dirty="0" err="1" smtClean="0"/>
              <a:t>melalui</a:t>
            </a:r>
            <a:r>
              <a:rPr lang="en-US" sz="2800" dirty="0" smtClean="0"/>
              <a:t> </a:t>
            </a:r>
            <a:r>
              <a:rPr lang="en-US" sz="2800" dirty="0" err="1" smtClean="0"/>
              <a:t>teknologi</a:t>
            </a:r>
            <a:r>
              <a:rPr lang="en-US" sz="2800" dirty="0" smtClean="0"/>
              <a:t> digital. </a:t>
            </a:r>
            <a:endParaRPr lang="en-MY" sz="2800" dirty="0"/>
          </a:p>
        </p:txBody>
      </p:sp>
      <p:pic>
        <p:nvPicPr>
          <p:cNvPr id="1026" name="Picture 2" descr="Image result for contoh ict dalam pendidikan untuk prasekolah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90" y="3392056"/>
            <a:ext cx="3227573" cy="277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1842" y="2438400"/>
            <a:ext cx="9992429" cy="36515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MY" dirty="0" err="1" smtClean="0"/>
              <a:t>Penggunaan</a:t>
            </a:r>
            <a:r>
              <a:rPr lang="en-MY" dirty="0" smtClean="0"/>
              <a:t> ICT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pengajaran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pembelajaran</a:t>
            </a:r>
            <a:r>
              <a:rPr lang="en-MY" dirty="0" smtClean="0"/>
              <a:t> </a:t>
            </a:r>
            <a:r>
              <a:rPr lang="en-MY" dirty="0" err="1" smtClean="0"/>
              <a:t>kanak-kanak</a:t>
            </a:r>
            <a:r>
              <a:rPr lang="en-MY" dirty="0" smtClean="0"/>
              <a:t> </a:t>
            </a:r>
            <a:r>
              <a:rPr lang="en-MY" dirty="0" err="1" smtClean="0"/>
              <a:t>mempunyai</a:t>
            </a:r>
            <a:r>
              <a:rPr lang="en-MY" dirty="0" smtClean="0"/>
              <a:t> </a:t>
            </a:r>
            <a:r>
              <a:rPr lang="en-MY" dirty="0" err="1" smtClean="0"/>
              <a:t>banyak</a:t>
            </a:r>
            <a:r>
              <a:rPr lang="en-MY" dirty="0" smtClean="0"/>
              <a:t> </a:t>
            </a:r>
            <a:r>
              <a:rPr lang="en-MY" dirty="0" err="1" smtClean="0"/>
              <a:t>kelebihan</a:t>
            </a:r>
            <a:r>
              <a:rPr lang="en-MY" dirty="0" smtClean="0"/>
              <a:t> </a:t>
            </a:r>
            <a:r>
              <a:rPr lang="en-MY" dirty="0" err="1" smtClean="0"/>
              <a:t>iaitu</a:t>
            </a:r>
            <a:r>
              <a:rPr lang="en-MY" dirty="0" smtClean="0"/>
              <a:t>:-</a:t>
            </a:r>
            <a:endParaRPr lang="en-MY" dirty="0" smtClean="0"/>
          </a:p>
          <a:p>
            <a:pPr marL="514350" indent="-514350" algn="just">
              <a:buFont typeface="+mj-lt"/>
              <a:buAutoNum type="romanUcPeriod"/>
            </a:pP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meneroka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</a:t>
            </a:r>
            <a:r>
              <a:rPr lang="en-US" dirty="0" err="1" smtClean="0"/>
              <a:t>penemuan</a:t>
            </a:r>
            <a:r>
              <a:rPr lang="en-US" dirty="0" smtClean="0"/>
              <a:t> </a:t>
            </a:r>
            <a:r>
              <a:rPr lang="en-US" dirty="0" err="1" smtClean="0"/>
              <a:t>kerana</a:t>
            </a:r>
            <a:r>
              <a:rPr lang="en-US" dirty="0" smtClean="0"/>
              <a:t> </a:t>
            </a:r>
            <a:r>
              <a:rPr lang="en-US" dirty="0" err="1" smtClean="0"/>
              <a:t>kaedah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dijalankan</a:t>
            </a:r>
            <a:r>
              <a:rPr lang="en-US" dirty="0" smtClean="0"/>
              <a:t> </a:t>
            </a:r>
            <a:r>
              <a:rPr lang="en-US" dirty="0" err="1" smtClean="0"/>
              <a:t>berpusatkan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endParaRPr lang="en-US" dirty="0" smtClean="0"/>
          </a:p>
          <a:p>
            <a:pPr marL="514350" indent="-514350" algn="just">
              <a:buFont typeface="+mj-lt"/>
              <a:buAutoNum type="romanUcPeriod"/>
            </a:pP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mempercepatkan</a:t>
            </a:r>
            <a:r>
              <a:rPr lang="en-US" dirty="0" smtClean="0"/>
              <a:t> proses </a:t>
            </a:r>
            <a:r>
              <a:rPr lang="en-US" dirty="0" err="1" smtClean="0"/>
              <a:t>pengajaran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TASKA/ TADIKA</a:t>
            </a:r>
            <a:endParaRPr lang="en-US" dirty="0" smtClean="0"/>
          </a:p>
          <a:p>
            <a:pPr marL="514350" indent="-514350" algn="just">
              <a:buFont typeface="+mj-lt"/>
              <a:buAutoNum type="romanUcPeriod"/>
            </a:pP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maklumat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pengetahuan</a:t>
            </a:r>
            <a:r>
              <a:rPr lang="en-US" dirty="0" smtClean="0"/>
              <a:t> </a:t>
            </a:r>
            <a:r>
              <a:rPr lang="en-US" dirty="0" err="1" smtClean="0"/>
              <a:t>tentang</a:t>
            </a:r>
            <a:r>
              <a:rPr lang="en-US" dirty="0" smtClean="0"/>
              <a:t> </a:t>
            </a:r>
            <a:r>
              <a:rPr lang="en-US" dirty="0" err="1" smtClean="0"/>
              <a:t>pekara</a:t>
            </a:r>
            <a:r>
              <a:rPr lang="en-US" dirty="0" smtClean="0"/>
              <a:t> yang </a:t>
            </a:r>
            <a:r>
              <a:rPr lang="en-US" dirty="0" err="1" smtClean="0"/>
              <a:t>diminati</a:t>
            </a:r>
            <a:endParaRPr lang="en-US" dirty="0" smtClean="0"/>
          </a:p>
          <a:p>
            <a:pPr marL="514350" indent="-514350" algn="just">
              <a:buFont typeface="+mj-lt"/>
              <a:buAutoNum type="romanUcPeriod"/>
            </a:pPr>
            <a:r>
              <a:rPr lang="en-US" dirty="0" err="1" smtClean="0"/>
              <a:t>Perisian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permainan</a:t>
            </a:r>
            <a:r>
              <a:rPr lang="en-US" dirty="0" smtClean="0"/>
              <a:t> yang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interaktif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pelbagai</a:t>
            </a:r>
            <a:r>
              <a:rPr lang="en-US" dirty="0" smtClean="0"/>
              <a:t> </a:t>
            </a:r>
            <a:r>
              <a:rPr lang="en-US" dirty="0" err="1" smtClean="0"/>
              <a:t>kemahiran</a:t>
            </a:r>
            <a:r>
              <a:rPr lang="en-US" dirty="0" smtClean="0"/>
              <a:t> yang di </a:t>
            </a:r>
            <a:r>
              <a:rPr lang="en-US" dirty="0" err="1" smtClean="0"/>
              <a:t>perlukan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endParaRPr lang="en-US" dirty="0" smtClean="0"/>
          </a:p>
          <a:p>
            <a:pPr marL="514350" indent="-514350" algn="just">
              <a:buFont typeface="+mj-lt"/>
              <a:buAutoNum type="romanUcPeriod"/>
            </a:pPr>
            <a:r>
              <a:rPr lang="en-US" dirty="0" smtClean="0"/>
              <a:t>ICT </a:t>
            </a:r>
            <a:r>
              <a:rPr lang="en-US" dirty="0" err="1" smtClean="0"/>
              <a:t>boleh</a:t>
            </a:r>
            <a:r>
              <a:rPr lang="en-US" dirty="0" smtClean="0"/>
              <a:t> </a:t>
            </a:r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yang </a:t>
            </a:r>
            <a:r>
              <a:rPr lang="en-US" dirty="0" err="1" smtClean="0"/>
              <a:t>kreatif</a:t>
            </a:r>
            <a:r>
              <a:rPr lang="en-US" dirty="0" smtClean="0"/>
              <a:t>.</a:t>
            </a:r>
            <a:endParaRPr lang="en-MY" dirty="0" smtClean="0"/>
          </a:p>
          <a:p>
            <a:pPr algn="just">
              <a:buFont typeface="Wingdings" panose="05000000000000000000" pitchFamily="2" charset="2"/>
              <a:buChar char="v"/>
            </a:pPr>
            <a:endParaRPr lang="en-MY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073903" y="225514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3953" y="264152"/>
            <a:ext cx="2698380" cy="174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3200" y="1830579"/>
            <a:ext cx="6705600" cy="2550921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KEPENTINGAN ICT DALAM PEMBELAJARAN AWAL KANAK-KANAK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Prepared by Noor </a:t>
            </a:r>
            <a:r>
              <a:rPr lang="en-US" dirty="0" err="1" smtClean="0"/>
              <a:t>Syafiqah</a:t>
            </a:r>
            <a:r>
              <a:rPr lang="en-US" dirty="0" smtClean="0"/>
              <a:t> </a:t>
            </a:r>
            <a:r>
              <a:rPr lang="en-US" dirty="0" err="1" smtClean="0"/>
              <a:t>Binti</a:t>
            </a:r>
            <a:r>
              <a:rPr lang="en-US" dirty="0" smtClean="0"/>
              <a:t> </a:t>
            </a:r>
            <a:r>
              <a:rPr lang="en-US" dirty="0" err="1" smtClean="0"/>
              <a:t>Napiah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1.Meningkatkan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kecekapan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keberkesanan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 smtClean="0"/>
              <a:t>Membantu</a:t>
            </a:r>
            <a:r>
              <a:rPr lang="en-US" sz="2800" dirty="0" smtClean="0"/>
              <a:t> guru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mendapatkan</a:t>
            </a:r>
            <a:r>
              <a:rPr lang="en-US" sz="2800" dirty="0" smtClean="0"/>
              <a:t> </a:t>
            </a:r>
            <a:r>
              <a:rPr lang="en-US" sz="2800" dirty="0" err="1" smtClean="0"/>
              <a:t>bahan</a:t>
            </a:r>
            <a:r>
              <a:rPr lang="en-US" sz="2800" dirty="0" smtClean="0"/>
              <a:t> </a:t>
            </a:r>
            <a:r>
              <a:rPr lang="en-US" sz="2800" dirty="0" err="1" smtClean="0"/>
              <a:t>pengajaran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guru </a:t>
            </a:r>
            <a:r>
              <a:rPr lang="en-US" sz="2800" dirty="0" err="1" smtClean="0"/>
              <a:t>dapat</a:t>
            </a:r>
            <a:r>
              <a:rPr lang="en-US" sz="2800" dirty="0" smtClean="0"/>
              <a:t> </a:t>
            </a:r>
            <a:r>
              <a:rPr lang="en-US" sz="2800" dirty="0" err="1" smtClean="0"/>
              <a:t>membuat</a:t>
            </a:r>
            <a:r>
              <a:rPr lang="en-US" sz="2800" dirty="0" smtClean="0"/>
              <a:t> </a:t>
            </a:r>
            <a:r>
              <a:rPr lang="en-US" sz="2800" dirty="0" err="1" smtClean="0"/>
              <a:t>persiapan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bersedia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lebih</a:t>
            </a:r>
            <a:r>
              <a:rPr lang="en-US" sz="2800" dirty="0" smtClean="0"/>
              <a:t> </a:t>
            </a:r>
            <a:r>
              <a:rPr lang="en-US" sz="2800" dirty="0" err="1" smtClean="0"/>
              <a:t>awal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menjalankan</a:t>
            </a:r>
            <a:r>
              <a:rPr lang="en-US" sz="2800" dirty="0" smtClean="0"/>
              <a:t> </a:t>
            </a:r>
            <a:r>
              <a:rPr lang="en-US" sz="2800" dirty="0" err="1" smtClean="0"/>
              <a:t>proses</a:t>
            </a:r>
            <a:r>
              <a:rPr lang="en-US" sz="2800" dirty="0" smtClean="0"/>
              <a:t> </a:t>
            </a:r>
            <a:r>
              <a:rPr lang="en-US" sz="2800" dirty="0" err="1" smtClean="0"/>
              <a:t>pengajaran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. </a:t>
            </a:r>
            <a:endParaRPr lang="en-US" sz="2800" dirty="0" smtClean="0"/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menarik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berkesan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err="1" smtClean="0"/>
              <a:t>cth</a:t>
            </a:r>
            <a:r>
              <a:rPr lang="en-US" sz="2400" dirty="0" smtClean="0"/>
              <a:t> :</a:t>
            </a:r>
            <a:r>
              <a:rPr lang="en-US" sz="2400" dirty="0" err="1" smtClean="0"/>
              <a:t>powerpoint</a:t>
            </a:r>
            <a:r>
              <a:rPr lang="en-US" sz="2400" dirty="0" smtClean="0"/>
              <a:t>, flash, video, visual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mereka</a:t>
            </a:r>
            <a:r>
              <a:rPr lang="en-US" sz="2400" dirty="0" smtClean="0"/>
              <a:t> </a:t>
            </a:r>
            <a:r>
              <a:rPr lang="en-US" sz="2400" dirty="0" err="1" smtClean="0"/>
              <a:t>hanya</a:t>
            </a:r>
            <a:r>
              <a:rPr lang="en-US" sz="2400" dirty="0" smtClean="0"/>
              <a:t> </a:t>
            </a:r>
            <a:r>
              <a:rPr lang="en-US" sz="2400" dirty="0" err="1" smtClean="0"/>
              <a:t>perlu</a:t>
            </a:r>
            <a:r>
              <a:rPr lang="en-US" sz="2400" dirty="0" smtClean="0"/>
              <a:t> </a:t>
            </a:r>
            <a:r>
              <a:rPr lang="en-US" sz="2400" dirty="0" err="1" smtClean="0"/>
              <a:t>mengaplikasikan</a:t>
            </a:r>
            <a:r>
              <a:rPr lang="en-US" sz="2400" dirty="0" smtClean="0"/>
              <a:t> </a:t>
            </a:r>
            <a:r>
              <a:rPr lang="en-US" sz="2400" dirty="0" err="1" smtClean="0"/>
              <a:t>alatan</a:t>
            </a:r>
            <a:r>
              <a:rPr lang="en-US" sz="2400" dirty="0" smtClean="0"/>
              <a:t> </a:t>
            </a:r>
            <a:r>
              <a:rPr lang="en-US" sz="2400" dirty="0" err="1" smtClean="0"/>
              <a:t>tersebut</a:t>
            </a:r>
            <a:r>
              <a:rPr lang="en-US" sz="2400" dirty="0" smtClean="0"/>
              <a:t> </a:t>
            </a:r>
            <a:r>
              <a:rPr lang="en-US" sz="2400" dirty="0" err="1" smtClean="0"/>
              <a:t>ke</a:t>
            </a:r>
            <a:r>
              <a:rPr lang="en-US" sz="2400" dirty="0" smtClean="0"/>
              <a:t> </a:t>
            </a:r>
            <a:r>
              <a:rPr lang="en-US" sz="2400" dirty="0" err="1" smtClean="0"/>
              <a:t>dalam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pengajaran</a:t>
            </a:r>
            <a:r>
              <a:rPr lang="en-US" sz="2400" dirty="0" smtClean="0"/>
              <a:t> </a:t>
            </a:r>
            <a:r>
              <a:rPr lang="en-US" sz="2400" dirty="0" err="1" smtClean="0"/>
              <a:t>dan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(</a:t>
            </a:r>
            <a:r>
              <a:rPr lang="en-US" sz="2400" dirty="0" err="1" smtClean="0"/>
              <a:t>PdP</a:t>
            </a:r>
            <a:r>
              <a:rPr lang="en-US" sz="2400" dirty="0" smtClean="0"/>
              <a:t>).</a:t>
            </a:r>
            <a:endParaRPr lang="en-US" sz="2400" dirty="0" smtClean="0"/>
          </a:p>
          <a:p>
            <a:r>
              <a:rPr lang="en-US" sz="2400" dirty="0" err="1" smtClean="0"/>
              <a:t>menjadikan</a:t>
            </a:r>
            <a:r>
              <a:rPr lang="en-US" sz="2400" dirty="0" smtClean="0"/>
              <a:t> </a:t>
            </a:r>
            <a:r>
              <a:rPr lang="en-US" sz="2400" dirty="0" err="1" smtClean="0"/>
              <a:t>proses</a:t>
            </a:r>
            <a:r>
              <a:rPr lang="en-US" sz="2400" dirty="0" smtClean="0"/>
              <a:t> </a:t>
            </a:r>
            <a:r>
              <a:rPr lang="en-US" sz="2400" dirty="0" err="1" smtClean="0"/>
              <a:t>PdP</a:t>
            </a:r>
            <a:r>
              <a:rPr lang="en-US" sz="2400" dirty="0" smtClean="0"/>
              <a:t> </a:t>
            </a:r>
            <a:r>
              <a:rPr lang="en-US" sz="2400" dirty="0" err="1" smtClean="0"/>
              <a:t>lebih</a:t>
            </a:r>
            <a:r>
              <a:rPr lang="en-US" sz="2400" dirty="0" smtClean="0"/>
              <a:t> </a:t>
            </a:r>
            <a:r>
              <a:rPr lang="en-US" sz="2400" dirty="0" err="1" smtClean="0"/>
              <a:t>aktif</a:t>
            </a:r>
            <a:r>
              <a:rPr lang="en-US" sz="2400" dirty="0" smtClean="0"/>
              <a:t> </a:t>
            </a:r>
            <a:r>
              <a:rPr lang="en-US" sz="2400" dirty="0" err="1" smtClean="0"/>
              <a:t>serta</a:t>
            </a:r>
            <a:r>
              <a:rPr lang="en-US" sz="2400" dirty="0" smtClean="0"/>
              <a:t> </a:t>
            </a:r>
            <a:r>
              <a:rPr lang="en-US" sz="2400" dirty="0" err="1" smtClean="0"/>
              <a:t>mewujudkan</a:t>
            </a:r>
            <a:r>
              <a:rPr lang="en-US" sz="2400" dirty="0" smtClean="0"/>
              <a:t> </a:t>
            </a:r>
            <a:r>
              <a:rPr lang="en-US" sz="2400" dirty="0" err="1" smtClean="0"/>
              <a:t>suasana</a:t>
            </a:r>
            <a:r>
              <a:rPr lang="en-US" sz="2400" dirty="0" smtClean="0"/>
              <a:t> </a:t>
            </a:r>
            <a:r>
              <a:rPr lang="en-US" sz="2400" dirty="0" err="1" smtClean="0"/>
              <a:t>pembelajaran</a:t>
            </a:r>
            <a:r>
              <a:rPr lang="en-US" sz="2400" dirty="0" smtClean="0"/>
              <a:t> yang </a:t>
            </a:r>
            <a:r>
              <a:rPr lang="en-US" sz="2400" dirty="0" err="1" smtClean="0"/>
              <a:t>menyeronokkan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err="1" smtClean="0"/>
              <a:t>Ianya</a:t>
            </a:r>
            <a:r>
              <a:rPr lang="en-US" sz="2400" dirty="0" smtClean="0"/>
              <a:t> </a:t>
            </a:r>
            <a:r>
              <a:rPr lang="en-US" sz="2400" dirty="0" err="1" smtClean="0"/>
              <a:t>amat</a:t>
            </a:r>
            <a:r>
              <a:rPr lang="en-US" sz="2400" dirty="0" smtClean="0"/>
              <a:t> </a:t>
            </a:r>
            <a:r>
              <a:rPr lang="en-US" sz="2400" dirty="0" err="1" smtClean="0"/>
              <a:t>menarik</a:t>
            </a:r>
            <a:r>
              <a:rPr lang="en-US" sz="2400" dirty="0" smtClean="0"/>
              <a:t> </a:t>
            </a:r>
            <a:r>
              <a:rPr lang="en-US" sz="2400" dirty="0" err="1" smtClean="0"/>
              <a:t>kerana</a:t>
            </a:r>
            <a:r>
              <a:rPr lang="en-US" sz="2400" dirty="0" smtClean="0"/>
              <a:t> </a:t>
            </a:r>
            <a:r>
              <a:rPr lang="en-US" sz="2400" dirty="0" err="1" smtClean="0"/>
              <a:t>bercorak</a:t>
            </a:r>
            <a:r>
              <a:rPr lang="en-US" sz="2400" dirty="0" smtClean="0"/>
              <a:t> </a:t>
            </a:r>
            <a:r>
              <a:rPr lang="en-US" sz="2400" dirty="0" err="1" smtClean="0"/>
              <a:t>interaktif</a:t>
            </a:r>
            <a:r>
              <a:rPr lang="en-US" sz="2400" dirty="0" smtClean="0"/>
              <a:t>. </a:t>
            </a:r>
            <a:endParaRPr lang="en-US" sz="2400" dirty="0" smtClean="0"/>
          </a:p>
          <a:p>
            <a:r>
              <a:rPr lang="en-US" sz="2400" dirty="0" err="1" smtClean="0"/>
              <a:t>Dapat</a:t>
            </a:r>
            <a:r>
              <a:rPr lang="en-US" sz="2400" dirty="0" smtClean="0"/>
              <a:t> </a:t>
            </a:r>
            <a:r>
              <a:rPr lang="en-US" sz="2400" dirty="0" err="1" smtClean="0"/>
              <a:t>menggunakan</a:t>
            </a:r>
            <a:r>
              <a:rPr lang="en-US" sz="2400" dirty="0" smtClean="0"/>
              <a:t> </a:t>
            </a:r>
            <a:r>
              <a:rPr lang="en-US" sz="2400" dirty="0" err="1" smtClean="0"/>
              <a:t>pelbagai</a:t>
            </a:r>
            <a:r>
              <a:rPr lang="en-US" sz="2400" dirty="0" smtClean="0"/>
              <a:t> media </a:t>
            </a:r>
            <a:r>
              <a:rPr lang="en-US" sz="2400" dirty="0" err="1" smtClean="0"/>
              <a:t>seperti</a:t>
            </a:r>
            <a:r>
              <a:rPr lang="en-US" sz="2400" dirty="0" smtClean="0"/>
              <a:t> </a:t>
            </a:r>
            <a:r>
              <a:rPr lang="en-US" sz="2400" dirty="0" err="1" smtClean="0"/>
              <a:t>grafik</a:t>
            </a:r>
            <a:r>
              <a:rPr lang="en-US" sz="2400" dirty="0" smtClean="0"/>
              <a:t>, </a:t>
            </a:r>
            <a:r>
              <a:rPr lang="en-US" sz="2400" dirty="0" err="1" smtClean="0"/>
              <a:t>bunyi</a:t>
            </a:r>
            <a:r>
              <a:rPr lang="en-US" sz="2400" dirty="0" smtClean="0"/>
              <a:t>, audio </a:t>
            </a:r>
            <a:r>
              <a:rPr lang="en-US" sz="2400" dirty="0" err="1" smtClean="0"/>
              <a:t>dan</a:t>
            </a:r>
            <a:r>
              <a:rPr lang="en-US" sz="2400" dirty="0" smtClean="0"/>
              <a:t> video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HASIL PEMBELAJARAN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smtClean="0"/>
              <a:t>Di </a:t>
            </a:r>
            <a:r>
              <a:rPr lang="en-MY" dirty="0" err="1" smtClean="0"/>
              <a:t>akhir</a:t>
            </a:r>
            <a:r>
              <a:rPr lang="en-MY" dirty="0" smtClean="0"/>
              <a:t> </a:t>
            </a:r>
            <a:r>
              <a:rPr lang="en-MY" dirty="0" err="1" smtClean="0"/>
              <a:t>pembelajaran</a:t>
            </a:r>
            <a:r>
              <a:rPr lang="en-MY" dirty="0" smtClean="0"/>
              <a:t> </a:t>
            </a:r>
            <a:r>
              <a:rPr lang="en-MY" dirty="0" err="1" smtClean="0"/>
              <a:t>ini</a:t>
            </a:r>
            <a:r>
              <a:rPr lang="en-MY" dirty="0" smtClean="0"/>
              <a:t> </a:t>
            </a:r>
            <a:r>
              <a:rPr lang="en-MY" dirty="0" err="1" smtClean="0"/>
              <a:t>diharap</a:t>
            </a:r>
            <a:r>
              <a:rPr lang="en-MY" dirty="0" smtClean="0"/>
              <a:t> </a:t>
            </a:r>
            <a:r>
              <a:rPr lang="en-MY" dirty="0" err="1" smtClean="0"/>
              <a:t>pelajar</a:t>
            </a:r>
            <a:r>
              <a:rPr lang="en-MY" dirty="0" smtClean="0"/>
              <a:t>:</a:t>
            </a:r>
            <a:endParaRPr lang="en-MY" dirty="0" smtClean="0"/>
          </a:p>
          <a:p>
            <a:pPr marL="0" indent="0">
              <a:buNone/>
            </a:pPr>
            <a:endParaRPr lang="en-MY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MY" dirty="0" err="1" smtClean="0"/>
              <a:t>Mengetahui</a:t>
            </a:r>
            <a:r>
              <a:rPr lang="en-MY" dirty="0" smtClean="0"/>
              <a:t> </a:t>
            </a:r>
            <a:r>
              <a:rPr lang="en-MY" dirty="0" err="1" smtClean="0"/>
              <a:t>definisi</a:t>
            </a:r>
            <a:r>
              <a:rPr lang="en-MY" dirty="0" smtClean="0"/>
              <a:t> ICT.</a:t>
            </a:r>
            <a:endParaRPr lang="en-MY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MY" dirty="0" err="1" smtClean="0"/>
              <a:t>Memahami</a:t>
            </a:r>
            <a:r>
              <a:rPr lang="en-MY" dirty="0" smtClean="0"/>
              <a:t> </a:t>
            </a:r>
            <a:r>
              <a:rPr lang="en-MY" dirty="0" err="1" smtClean="0"/>
              <a:t>konsep</a:t>
            </a:r>
            <a:r>
              <a:rPr lang="en-MY" dirty="0" smtClean="0"/>
              <a:t> ICT </a:t>
            </a:r>
            <a:r>
              <a:rPr lang="en-MY" dirty="0" err="1" smtClean="0"/>
              <a:t>dalam</a:t>
            </a:r>
            <a:r>
              <a:rPr lang="en-MY" dirty="0" smtClean="0"/>
              <a:t> </a:t>
            </a:r>
            <a:r>
              <a:rPr lang="en-MY" dirty="0" err="1" smtClean="0"/>
              <a:t>Pengajaran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Pembelajaran</a:t>
            </a:r>
            <a:r>
              <a:rPr lang="en-MY" dirty="0" smtClean="0"/>
              <a:t>.</a:t>
            </a:r>
            <a:endParaRPr lang="en-MY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err="1" smtClean="0"/>
              <a:t>Mengetahui</a:t>
            </a:r>
            <a:r>
              <a:rPr lang="en-US" dirty="0" smtClean="0"/>
              <a:t> </a:t>
            </a:r>
            <a:r>
              <a:rPr lang="en-US" dirty="0" err="1" smtClean="0"/>
              <a:t>kepentingan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kelebihan</a:t>
            </a:r>
            <a:r>
              <a:rPr lang="en-US" dirty="0" smtClean="0"/>
              <a:t> </a:t>
            </a:r>
            <a:r>
              <a:rPr lang="en-US" dirty="0" err="1" smtClean="0"/>
              <a:t>penggunaan</a:t>
            </a:r>
            <a:r>
              <a:rPr lang="en-US" dirty="0" smtClean="0"/>
              <a:t> ICT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pengajaran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pembelajaran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r>
              <a:rPr lang="en-US" dirty="0" smtClean="0"/>
              <a:t> </a:t>
            </a:r>
            <a:r>
              <a:rPr lang="en-US" dirty="0" err="1" smtClean="0"/>
              <a:t>kanak-kanak</a:t>
            </a:r>
            <a:r>
              <a:rPr lang="en-US" dirty="0" smtClean="0"/>
              <a:t>.</a:t>
            </a:r>
            <a:endParaRPr lang="en-MY" dirty="0" smtClean="0"/>
          </a:p>
          <a:p>
            <a:pPr marL="0" indent="0">
              <a:buNone/>
            </a:pP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Mempelbagaikan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proses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mempertingkatkan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kualiti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pengajaran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Kanak2 </a:t>
            </a:r>
            <a:r>
              <a:rPr lang="en-US" sz="2800" dirty="0" err="1" smtClean="0"/>
              <a:t>ada</a:t>
            </a:r>
            <a:r>
              <a:rPr lang="en-US" sz="2800" dirty="0" smtClean="0"/>
              <a:t> </a:t>
            </a:r>
            <a:r>
              <a:rPr lang="en-US" sz="2800" dirty="0" err="1" smtClean="0"/>
              <a:t>peluang</a:t>
            </a:r>
            <a:r>
              <a:rPr lang="en-US" sz="2800" dirty="0" smtClean="0"/>
              <a:t> </a:t>
            </a:r>
            <a:r>
              <a:rPr lang="en-US" sz="2800" dirty="0" err="1" smtClean="0"/>
              <a:t>luas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aktiviti</a:t>
            </a:r>
            <a:r>
              <a:rPr lang="en-US" sz="2800" dirty="0" smtClean="0"/>
              <a:t> </a:t>
            </a:r>
            <a:r>
              <a:rPr lang="en-US" sz="2800" dirty="0" err="1" smtClean="0"/>
              <a:t>pembelajaran</a:t>
            </a:r>
            <a:r>
              <a:rPr lang="en-US" sz="2800" dirty="0" smtClean="0"/>
              <a:t> </a:t>
            </a:r>
            <a:r>
              <a:rPr lang="en-US" sz="2800" dirty="0" err="1" smtClean="0"/>
              <a:t>berbanding</a:t>
            </a:r>
            <a:r>
              <a:rPr lang="en-US" sz="2800" dirty="0" smtClean="0"/>
              <a:t> </a:t>
            </a:r>
            <a:r>
              <a:rPr lang="en-US" sz="2800" dirty="0" err="1" smtClean="0"/>
              <a:t>tradisional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r>
              <a:rPr lang="en-US" sz="2800" dirty="0" smtClean="0"/>
              <a:t> ICT </a:t>
            </a:r>
            <a:r>
              <a:rPr lang="en-US" sz="2800" dirty="0" err="1" smtClean="0"/>
              <a:t>menyediakan</a:t>
            </a:r>
            <a:r>
              <a:rPr lang="en-US" sz="2800" dirty="0" smtClean="0"/>
              <a:t> </a:t>
            </a:r>
            <a:r>
              <a:rPr lang="en-US" sz="2800" dirty="0" err="1" smtClean="0"/>
              <a:t>kaedah</a:t>
            </a:r>
            <a:r>
              <a:rPr lang="en-US" sz="2800" dirty="0" smtClean="0"/>
              <a:t> </a:t>
            </a:r>
            <a:r>
              <a:rPr lang="en-US" sz="2800" dirty="0" err="1" smtClean="0"/>
              <a:t>dengan</a:t>
            </a:r>
            <a:r>
              <a:rPr lang="en-US" sz="2800" dirty="0" smtClean="0"/>
              <a:t> </a:t>
            </a:r>
            <a:r>
              <a:rPr lang="en-US" sz="2800" dirty="0" err="1" smtClean="0"/>
              <a:t>penekanan</a:t>
            </a:r>
            <a:r>
              <a:rPr lang="en-US" sz="2800" dirty="0" smtClean="0"/>
              <a:t> </a:t>
            </a:r>
            <a:r>
              <a:rPr lang="en-US" sz="2800" dirty="0" err="1" smtClean="0"/>
              <a:t>kepada</a:t>
            </a:r>
            <a:r>
              <a:rPr lang="en-US" sz="2800" dirty="0" smtClean="0"/>
              <a:t> </a:t>
            </a:r>
            <a:r>
              <a:rPr lang="en-US" sz="2800" dirty="0" err="1" smtClean="0"/>
              <a:t>penciptaan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penerokaan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aktif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err="1" smtClean="0"/>
              <a:t>Kanak-kanak</a:t>
            </a:r>
            <a:r>
              <a:rPr lang="en-US" sz="2800" dirty="0" smtClean="0"/>
              <a:t> </a:t>
            </a:r>
            <a:r>
              <a:rPr lang="en-US" sz="2800" dirty="0" err="1" smtClean="0"/>
              <a:t>mencari</a:t>
            </a:r>
            <a:r>
              <a:rPr lang="en-US" sz="2800" dirty="0" smtClean="0"/>
              <a:t> </a:t>
            </a:r>
            <a:r>
              <a:rPr lang="en-US" sz="2800" dirty="0" err="1" smtClean="0"/>
              <a:t>bukan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secara</a:t>
            </a:r>
            <a:r>
              <a:rPr lang="en-US" sz="2800" dirty="0" smtClean="0"/>
              <a:t> </a:t>
            </a:r>
            <a:r>
              <a:rPr lang="en-US" sz="2800" dirty="0" err="1" smtClean="0"/>
              <a:t>satu</a:t>
            </a:r>
            <a:r>
              <a:rPr lang="en-US" sz="2800" dirty="0" smtClean="0"/>
              <a:t> </a:t>
            </a:r>
            <a:r>
              <a:rPr lang="en-US" sz="2800" dirty="0" err="1" smtClean="0"/>
              <a:t>hala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1895475"/>
            <a:ext cx="2876550" cy="3838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 Memberi peluang pembelajaran yang sama kepada semua kanak-kanak  yang pelbagai keupayaan.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Di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sesebuah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 </a:t>
            </a:r>
            <a:r>
              <a:rPr lang="en-US" sz="2800" dirty="0" err="1" smtClean="0"/>
              <a:t>tidak</a:t>
            </a:r>
            <a:r>
              <a:rPr lang="en-US" sz="2800" dirty="0" smtClean="0"/>
              <a:t> </a:t>
            </a:r>
            <a:r>
              <a:rPr lang="en-US" sz="2800" dirty="0" err="1" smtClean="0"/>
              <a:t>semua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r>
              <a:rPr lang="en-US" sz="2800" dirty="0" smtClean="0"/>
              <a:t> </a:t>
            </a:r>
            <a:r>
              <a:rPr lang="en-US" sz="2800" dirty="0" err="1" smtClean="0"/>
              <a:t>mempunyai</a:t>
            </a:r>
            <a:r>
              <a:rPr lang="en-US" sz="2800" dirty="0" smtClean="0"/>
              <a:t> </a:t>
            </a:r>
            <a:r>
              <a:rPr lang="en-US" sz="2800" dirty="0" err="1" smtClean="0"/>
              <a:t>kebolehan</a:t>
            </a:r>
            <a:r>
              <a:rPr lang="en-US" sz="2800" dirty="0" smtClean="0"/>
              <a:t> yang </a:t>
            </a:r>
            <a:r>
              <a:rPr lang="en-US" sz="2800" dirty="0" err="1" smtClean="0"/>
              <a:t>sama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menerima</a:t>
            </a:r>
            <a:r>
              <a:rPr lang="en-US" sz="2800" dirty="0" smtClean="0"/>
              <a:t> </a:t>
            </a:r>
            <a:r>
              <a:rPr lang="en-US" sz="2800" dirty="0" err="1" smtClean="0"/>
              <a:t>sesuatu</a:t>
            </a:r>
            <a:r>
              <a:rPr lang="en-US" sz="2800" dirty="0" smtClean="0"/>
              <a:t> yang </a:t>
            </a:r>
            <a:r>
              <a:rPr lang="en-US" sz="2800" dirty="0" err="1" smtClean="0"/>
              <a:t>di</a:t>
            </a:r>
            <a:r>
              <a:rPr lang="en-US" sz="2800" dirty="0" smtClean="0"/>
              <a:t> ajar </a:t>
            </a:r>
            <a:r>
              <a:rPr lang="en-US" sz="2800" dirty="0" err="1" smtClean="0"/>
              <a:t>oleh</a:t>
            </a:r>
            <a:r>
              <a:rPr lang="en-US" sz="2800" dirty="0" smtClean="0"/>
              <a:t> guru. </a:t>
            </a:r>
            <a:endParaRPr lang="en-US" sz="2800" dirty="0" smtClean="0"/>
          </a:p>
          <a:p>
            <a:r>
              <a:rPr lang="en-US" sz="2800" dirty="0" err="1" smtClean="0"/>
              <a:t>Walaupun</a:t>
            </a:r>
            <a:r>
              <a:rPr lang="en-US" sz="2800" dirty="0" smtClean="0"/>
              <a:t> </a:t>
            </a:r>
            <a:r>
              <a:rPr lang="en-US" sz="2800" dirty="0" err="1" smtClean="0"/>
              <a:t>terdapat</a:t>
            </a:r>
            <a:r>
              <a:rPr lang="en-US" sz="2800" dirty="0" smtClean="0"/>
              <a:t> </a:t>
            </a:r>
            <a:r>
              <a:rPr lang="en-US" sz="2800" dirty="0" err="1" smtClean="0"/>
              <a:t>murid</a:t>
            </a:r>
            <a:r>
              <a:rPr lang="en-US" sz="2800" dirty="0" smtClean="0"/>
              <a:t> yang </a:t>
            </a:r>
            <a:r>
              <a:rPr lang="en-US" sz="2800" dirty="0" err="1" smtClean="0"/>
              <a:t>agak</a:t>
            </a:r>
            <a:r>
              <a:rPr lang="en-US" sz="2800" dirty="0" smtClean="0"/>
              <a:t> </a:t>
            </a:r>
            <a:r>
              <a:rPr lang="en-US" sz="2800" dirty="0" err="1" smtClean="0"/>
              <a:t>lemah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dalam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, </a:t>
            </a:r>
            <a:r>
              <a:rPr lang="en-US" sz="2800" dirty="0" err="1" smtClean="0"/>
              <a:t>namun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belajar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menggunakan</a:t>
            </a:r>
            <a:r>
              <a:rPr lang="en-US" sz="2800" dirty="0" smtClean="0"/>
              <a:t> </a:t>
            </a:r>
            <a:r>
              <a:rPr lang="en-US" sz="2800" dirty="0" err="1" smtClean="0"/>
              <a:t>komputer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kelas</a:t>
            </a:r>
            <a:r>
              <a:rPr lang="en-US" sz="2800" dirty="0" smtClean="0"/>
              <a:t>. 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5. Kanak2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membuat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projek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menggunakan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bantuan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internet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err="1" smtClean="0"/>
              <a:t>Cth</a:t>
            </a:r>
            <a:r>
              <a:rPr lang="en-US" sz="2800" dirty="0" smtClean="0"/>
              <a:t>: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negara</a:t>
            </a:r>
            <a:r>
              <a:rPr lang="en-US" sz="2800" dirty="0" smtClean="0"/>
              <a:t> </a:t>
            </a:r>
            <a:r>
              <a:rPr lang="en-US" sz="2800" dirty="0" err="1" smtClean="0"/>
              <a:t>barat</a:t>
            </a:r>
            <a:r>
              <a:rPr lang="en-US" sz="2800" dirty="0" smtClean="0"/>
              <a:t>, </a:t>
            </a:r>
            <a:r>
              <a:rPr lang="en-US" sz="2800" dirty="0" err="1" smtClean="0"/>
              <a:t>kanak-kanak</a:t>
            </a:r>
            <a:r>
              <a:rPr lang="en-US" sz="2800" dirty="0" smtClean="0"/>
              <a:t> </a:t>
            </a:r>
            <a:r>
              <a:rPr lang="en-US" sz="2800" dirty="0" err="1" smtClean="0"/>
              <a:t>berumur</a:t>
            </a:r>
            <a:r>
              <a:rPr lang="en-US" sz="2800" dirty="0" smtClean="0"/>
              <a:t> </a:t>
            </a:r>
            <a:r>
              <a:rPr lang="en-US" sz="2800" dirty="0" err="1" smtClean="0"/>
              <a:t>empat</a:t>
            </a:r>
            <a:r>
              <a:rPr lang="en-US" sz="2800" dirty="0" smtClean="0"/>
              <a:t> </a:t>
            </a:r>
            <a:r>
              <a:rPr lang="en-US" sz="2800" dirty="0" err="1" smtClean="0"/>
              <a:t>tahun</a:t>
            </a:r>
            <a:r>
              <a:rPr lang="en-US" sz="2800" dirty="0" smtClean="0"/>
              <a:t> </a:t>
            </a:r>
            <a:r>
              <a:rPr lang="en-US" sz="2800" dirty="0" err="1" smtClean="0"/>
              <a:t>berpeluang</a:t>
            </a:r>
            <a:r>
              <a:rPr lang="en-US" sz="2800" dirty="0" smtClean="0"/>
              <a:t> </a:t>
            </a:r>
            <a:r>
              <a:rPr lang="en-US" sz="2800" dirty="0" err="1" smtClean="0"/>
              <a:t>untuk</a:t>
            </a:r>
            <a:r>
              <a:rPr lang="en-US" sz="2800" dirty="0" smtClean="0"/>
              <a:t> </a:t>
            </a:r>
            <a:r>
              <a:rPr lang="en-US" sz="2800" dirty="0" err="1" smtClean="0"/>
              <a:t>melayari</a:t>
            </a:r>
            <a:r>
              <a:rPr lang="en-US" sz="2800" dirty="0" smtClean="0"/>
              <a:t> </a:t>
            </a:r>
            <a:r>
              <a:rPr lang="en-US" sz="2800" dirty="0" err="1" smtClean="0"/>
              <a:t>laman</a:t>
            </a:r>
            <a:r>
              <a:rPr lang="en-US" sz="2800" dirty="0" smtClean="0"/>
              <a:t> web </a:t>
            </a:r>
            <a:r>
              <a:rPr lang="en-US" sz="2800" dirty="0" err="1" smtClean="0"/>
              <a:t>sekolah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dan</a:t>
            </a:r>
            <a:r>
              <a:rPr lang="en-US" sz="2800" dirty="0" smtClean="0"/>
              <a:t> </a:t>
            </a:r>
            <a:r>
              <a:rPr lang="en-US" sz="2800" dirty="0" err="1" smtClean="0"/>
              <a:t>memasukkan</a:t>
            </a:r>
            <a:r>
              <a:rPr lang="en-US" sz="2800" dirty="0" smtClean="0"/>
              <a:t> </a:t>
            </a:r>
            <a:r>
              <a:rPr lang="en-US" sz="2800" dirty="0" err="1" smtClean="0"/>
              <a:t>gambar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. </a:t>
            </a:r>
            <a:endParaRPr lang="en-US" sz="2800" dirty="0" smtClean="0"/>
          </a:p>
          <a:p>
            <a:r>
              <a:rPr lang="en-US" sz="2800" dirty="0" err="1" smtClean="0"/>
              <a:t>Selain</a:t>
            </a:r>
            <a:r>
              <a:rPr lang="en-US" sz="2800" dirty="0" smtClean="0"/>
              <a:t> </a:t>
            </a:r>
            <a:r>
              <a:rPr lang="en-US" sz="2800" dirty="0" err="1" smtClean="0"/>
              <a:t>itu</a:t>
            </a:r>
            <a:r>
              <a:rPr lang="en-US" sz="2800" dirty="0" smtClean="0"/>
              <a:t>,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juga</a:t>
            </a:r>
            <a:r>
              <a:rPr lang="en-US" sz="2800" dirty="0" smtClean="0"/>
              <a:t> </a:t>
            </a:r>
            <a:r>
              <a:rPr lang="en-US" sz="2800" dirty="0" err="1" smtClean="0"/>
              <a:t>boleh</a:t>
            </a:r>
            <a:r>
              <a:rPr lang="en-US" sz="2800" dirty="0" smtClean="0"/>
              <a:t> </a:t>
            </a:r>
            <a:r>
              <a:rPr lang="en-US" sz="2800" dirty="0" err="1" smtClean="0"/>
              <a:t>memasukkan</a:t>
            </a:r>
            <a:r>
              <a:rPr lang="en-US" sz="2800" dirty="0" smtClean="0"/>
              <a:t> </a:t>
            </a:r>
            <a:r>
              <a:rPr lang="en-US" sz="2800" dirty="0" err="1" smtClean="0"/>
              <a:t>suara</a:t>
            </a:r>
            <a:r>
              <a:rPr lang="en-US" sz="2800" dirty="0" smtClean="0"/>
              <a:t> </a:t>
            </a:r>
            <a:r>
              <a:rPr lang="en-US" sz="2800" dirty="0" err="1" smtClean="0"/>
              <a:t>mereka</a:t>
            </a:r>
            <a:r>
              <a:rPr lang="en-US" sz="2800" dirty="0" smtClean="0"/>
              <a:t> </a:t>
            </a:r>
            <a:r>
              <a:rPr lang="en-US" sz="2800" dirty="0" err="1" smtClean="0"/>
              <a:t>sekali</a:t>
            </a:r>
            <a:r>
              <a:rPr lang="en-US" sz="2800" dirty="0" smtClean="0"/>
              <a:t>.</a:t>
            </a:r>
            <a:endParaRPr lang="en-US" sz="28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75346" y="4846682"/>
            <a:ext cx="28098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Membantu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kanak2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memperoleh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maklumat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seluruh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dunia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Cth</a:t>
            </a:r>
            <a:r>
              <a:rPr lang="en-US" sz="3600" dirty="0" smtClean="0"/>
              <a:t>: Kanak2 </a:t>
            </a:r>
            <a:r>
              <a:rPr lang="en-US" sz="3600" dirty="0" err="1" smtClean="0"/>
              <a:t>di</a:t>
            </a:r>
            <a:r>
              <a:rPr lang="en-US" sz="3600" dirty="0" smtClean="0"/>
              <a:t> Malaysia </a:t>
            </a:r>
            <a:r>
              <a:rPr lang="en-US" sz="3600" dirty="0" err="1" smtClean="0"/>
              <a:t>boleh</a:t>
            </a:r>
            <a:r>
              <a:rPr lang="en-US" sz="3600" dirty="0" smtClean="0"/>
              <a:t> </a:t>
            </a:r>
            <a:r>
              <a:rPr lang="en-US" sz="3600" dirty="0" err="1" smtClean="0"/>
              <a:t>berinteraksi</a:t>
            </a:r>
            <a:r>
              <a:rPr lang="en-US" sz="3600" dirty="0" smtClean="0"/>
              <a:t> </a:t>
            </a:r>
            <a:r>
              <a:rPr lang="en-US" sz="3600" dirty="0" err="1" smtClean="0"/>
              <a:t>dengan</a:t>
            </a:r>
            <a:r>
              <a:rPr lang="en-US" sz="3600" dirty="0" smtClean="0"/>
              <a:t> kanak2 </a:t>
            </a:r>
            <a:r>
              <a:rPr lang="en-US" sz="3600" dirty="0" err="1" smtClean="0"/>
              <a:t>dari</a:t>
            </a:r>
            <a:r>
              <a:rPr lang="en-US" sz="3600" dirty="0" smtClean="0"/>
              <a:t> </a:t>
            </a:r>
            <a:r>
              <a:rPr lang="en-US" sz="3600" dirty="0" err="1" smtClean="0"/>
              <a:t>luar</a:t>
            </a:r>
            <a:r>
              <a:rPr lang="en-US" sz="3600" dirty="0" smtClean="0"/>
              <a:t> </a:t>
            </a:r>
            <a:r>
              <a:rPr lang="en-US" sz="3600" dirty="0" err="1" smtClean="0"/>
              <a:t>negara</a:t>
            </a:r>
            <a:r>
              <a:rPr lang="en-US" sz="3600" dirty="0" smtClean="0"/>
              <a:t> </a:t>
            </a:r>
            <a:r>
              <a:rPr lang="en-US" sz="3600" dirty="0" err="1" smtClean="0"/>
              <a:t>melalui</a:t>
            </a:r>
            <a:r>
              <a:rPr lang="en-US" sz="3600" dirty="0" smtClean="0"/>
              <a:t> </a:t>
            </a:r>
            <a:r>
              <a:rPr lang="en-US" sz="3600" dirty="0" err="1" smtClean="0"/>
              <a:t>skype</a:t>
            </a:r>
            <a:endParaRPr lang="en-US" sz="36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700" y="491071"/>
            <a:ext cx="9005015" cy="1560716"/>
          </a:xfrm>
        </p:spPr>
        <p:txBody>
          <a:bodyPr>
            <a:noAutofit/>
          </a:bodyPr>
          <a:lstStyle/>
          <a:p>
            <a:r>
              <a:rPr lang="en-MY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KEPENTINGAN PENGGUNAAN KEPERLUAN ICT DALAM PENGAJARAN DAN PEMBELAJARAN</a:t>
            </a:r>
            <a:endParaRPr lang="en-MY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MY" dirty="0" err="1" smtClean="0"/>
              <a:t>Bahan</a:t>
            </a:r>
            <a:r>
              <a:rPr lang="en-MY" dirty="0" smtClean="0"/>
              <a:t> multimedia yang </a:t>
            </a:r>
            <a:r>
              <a:rPr lang="en-MY" dirty="0" err="1" smtClean="0"/>
              <a:t>mempunyai</a:t>
            </a:r>
            <a:r>
              <a:rPr lang="en-MY" dirty="0" smtClean="0"/>
              <a:t> </a:t>
            </a:r>
            <a:r>
              <a:rPr lang="en-MY" dirty="0" err="1" smtClean="0"/>
              <a:t>paparan</a:t>
            </a:r>
            <a:r>
              <a:rPr lang="en-MY" dirty="0" smtClean="0"/>
              <a:t> </a:t>
            </a:r>
            <a:r>
              <a:rPr lang="en-MY" dirty="0" err="1" smtClean="0"/>
              <a:t>grafik</a:t>
            </a:r>
            <a:r>
              <a:rPr lang="en-MY" dirty="0" smtClean="0"/>
              <a:t> yang </a:t>
            </a:r>
            <a:r>
              <a:rPr lang="en-MY" dirty="0" err="1" smtClean="0"/>
              <a:t>menarik</a:t>
            </a:r>
            <a:r>
              <a:rPr lang="en-MY" dirty="0" smtClean="0"/>
              <a:t> </a:t>
            </a:r>
            <a:r>
              <a:rPr lang="en-MY" dirty="0" err="1" smtClean="0"/>
              <a:t>dapat</a:t>
            </a:r>
            <a:r>
              <a:rPr lang="en-MY" dirty="0" smtClean="0"/>
              <a:t> </a:t>
            </a:r>
            <a:r>
              <a:rPr lang="en-MY" b="1" dirty="0" err="1" smtClean="0"/>
              <a:t>memberi</a:t>
            </a:r>
            <a:r>
              <a:rPr lang="en-MY" b="1" dirty="0" smtClean="0"/>
              <a:t> </a:t>
            </a:r>
            <a:r>
              <a:rPr lang="en-MY" b="1" dirty="0" err="1" smtClean="0"/>
              <a:t>kefahaman</a:t>
            </a:r>
            <a:r>
              <a:rPr lang="en-MY" b="1" dirty="0" smtClean="0"/>
              <a:t> </a:t>
            </a:r>
            <a:r>
              <a:rPr lang="en-MY" dirty="0" err="1" smtClean="0"/>
              <a:t>tentang</a:t>
            </a:r>
            <a:r>
              <a:rPr lang="en-MY" dirty="0" smtClean="0"/>
              <a:t> </a:t>
            </a:r>
            <a:r>
              <a:rPr lang="en-MY" dirty="0" err="1" smtClean="0"/>
              <a:t>sesuatu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tepat</a:t>
            </a:r>
            <a:r>
              <a:rPr lang="en-MY" dirty="0" smtClean="0"/>
              <a:t>, </a:t>
            </a:r>
            <a:r>
              <a:rPr lang="en-MY" dirty="0" err="1" smtClean="0"/>
              <a:t>menarik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kadar</a:t>
            </a:r>
            <a:r>
              <a:rPr lang="en-MY" dirty="0" smtClean="0"/>
              <a:t> yang </a:t>
            </a:r>
            <a:r>
              <a:rPr lang="en-MY" dirty="0" err="1" smtClean="0"/>
              <a:t>segera</a:t>
            </a:r>
            <a:r>
              <a:rPr lang="en-MY" dirty="0" smtClean="0"/>
              <a:t>.</a:t>
            </a:r>
            <a:endParaRPr lang="en-MY" dirty="0" smtClean="0"/>
          </a:p>
          <a:p>
            <a:pPr marL="0" indent="0" algn="just">
              <a:buNone/>
            </a:pPr>
            <a:endParaRPr lang="en-MY" dirty="0" smtClean="0"/>
          </a:p>
          <a:p>
            <a:pPr algn="just"/>
            <a:r>
              <a:rPr lang="en-MY" dirty="0" err="1" smtClean="0"/>
              <a:t>Bahan</a:t>
            </a:r>
            <a:r>
              <a:rPr lang="en-MY" dirty="0" smtClean="0"/>
              <a:t> multimedia yang </a:t>
            </a:r>
            <a:r>
              <a:rPr lang="en-MY" dirty="0" err="1" smtClean="0"/>
              <a:t>bercorak</a:t>
            </a:r>
            <a:r>
              <a:rPr lang="en-MY" dirty="0" smtClean="0"/>
              <a:t> </a:t>
            </a:r>
            <a:r>
              <a:rPr lang="en-MY" dirty="0" err="1" smtClean="0"/>
              <a:t>interaktif</a:t>
            </a:r>
            <a:r>
              <a:rPr lang="en-MY" dirty="0" smtClean="0"/>
              <a:t> </a:t>
            </a:r>
            <a:r>
              <a:rPr lang="en-MY" dirty="0" err="1" smtClean="0"/>
              <a:t>mampu</a:t>
            </a:r>
            <a:r>
              <a:rPr lang="en-MY" dirty="0" smtClean="0"/>
              <a:t> </a:t>
            </a:r>
            <a:r>
              <a:rPr lang="en-MY" b="1" dirty="0" err="1" smtClean="0"/>
              <a:t>menarik</a:t>
            </a:r>
            <a:r>
              <a:rPr lang="en-MY" b="1" dirty="0" smtClean="0"/>
              <a:t> </a:t>
            </a:r>
            <a:r>
              <a:rPr lang="en-MY" b="1" dirty="0" err="1" smtClean="0"/>
              <a:t>perhatian</a:t>
            </a:r>
            <a:r>
              <a:rPr lang="en-MY" b="1" dirty="0" smtClean="0"/>
              <a:t> </a:t>
            </a:r>
            <a:r>
              <a:rPr lang="en-MY" dirty="0" err="1" smtClean="0"/>
              <a:t>audien</a:t>
            </a:r>
            <a:r>
              <a:rPr lang="en-MY" dirty="0" smtClean="0"/>
              <a:t>. </a:t>
            </a:r>
            <a:r>
              <a:rPr lang="en-MY" dirty="0" err="1" smtClean="0"/>
              <a:t>Latihan</a:t>
            </a:r>
            <a:r>
              <a:rPr lang="en-MY" dirty="0" smtClean="0"/>
              <a:t> </a:t>
            </a:r>
            <a:r>
              <a:rPr lang="en-MY" dirty="0" err="1" smtClean="0"/>
              <a:t>secara</a:t>
            </a:r>
            <a:r>
              <a:rPr lang="en-MY" dirty="0" smtClean="0"/>
              <a:t> </a:t>
            </a:r>
            <a:r>
              <a:rPr lang="en-MY" dirty="0" err="1" smtClean="0"/>
              <a:t>interaktif</a:t>
            </a:r>
            <a:r>
              <a:rPr lang="en-MY" dirty="0" smtClean="0"/>
              <a:t> </a:t>
            </a:r>
            <a:r>
              <a:rPr lang="en-MY" dirty="0" err="1" smtClean="0"/>
              <a:t>berasaskan</a:t>
            </a:r>
            <a:r>
              <a:rPr lang="en-MY" dirty="0" smtClean="0"/>
              <a:t> </a:t>
            </a:r>
            <a:r>
              <a:rPr lang="en-MY" dirty="0" err="1" smtClean="0"/>
              <a:t>komputer</a:t>
            </a:r>
            <a:r>
              <a:rPr lang="en-MY" dirty="0" smtClean="0"/>
              <a:t> </a:t>
            </a:r>
            <a:r>
              <a:rPr lang="en-MY" dirty="0" err="1" smtClean="0"/>
              <a:t>adalah</a:t>
            </a:r>
            <a:r>
              <a:rPr lang="en-MY" dirty="0" smtClean="0"/>
              <a:t> </a:t>
            </a:r>
            <a:r>
              <a:rPr lang="en-MY" dirty="0" err="1" smtClean="0"/>
              <a:t>lebih</a:t>
            </a:r>
            <a:r>
              <a:rPr lang="en-MY" dirty="0" smtClean="0"/>
              <a:t> </a:t>
            </a:r>
            <a:r>
              <a:rPr lang="en-MY" dirty="0" err="1" smtClean="0"/>
              <a:t>berkesan</a:t>
            </a:r>
            <a:r>
              <a:rPr lang="en-MY" dirty="0" smtClean="0"/>
              <a:t> , </a:t>
            </a:r>
            <a:r>
              <a:rPr lang="en-MY" dirty="0" err="1" smtClean="0"/>
              <a:t>lebih</a:t>
            </a:r>
            <a:r>
              <a:rPr lang="en-MY" dirty="0" smtClean="0"/>
              <a:t> </a:t>
            </a:r>
            <a:r>
              <a:rPr lang="en-MY" dirty="0" err="1" smtClean="0"/>
              <a:t>menjimatkan</a:t>
            </a:r>
            <a:r>
              <a:rPr lang="en-MY" dirty="0" smtClean="0"/>
              <a:t> 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 smtClean="0"/>
              <a:t>jangkamasa</a:t>
            </a:r>
            <a:r>
              <a:rPr lang="en-MY" dirty="0" smtClean="0"/>
              <a:t> </a:t>
            </a:r>
            <a:r>
              <a:rPr lang="en-MY" dirty="0" err="1" smtClean="0"/>
              <a:t>panjang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/>
              <a:t> </a:t>
            </a:r>
            <a:r>
              <a:rPr lang="en-MY" dirty="0" err="1" smtClean="0"/>
              <a:t>meningkatkan</a:t>
            </a:r>
            <a:r>
              <a:rPr lang="en-MY" dirty="0" smtClean="0"/>
              <a:t> </a:t>
            </a:r>
            <a:r>
              <a:rPr lang="en-MY" dirty="0" err="1" smtClean="0"/>
              <a:t>motivasi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MY" dirty="0" err="1" smtClean="0"/>
              <a:t>Pengunaan</a:t>
            </a:r>
            <a:r>
              <a:rPr lang="en-MY" dirty="0" smtClean="0"/>
              <a:t> ICT </a:t>
            </a:r>
            <a:r>
              <a:rPr lang="en-MY" dirty="0" err="1" smtClean="0"/>
              <a:t>dalam</a:t>
            </a:r>
            <a:r>
              <a:rPr lang="en-MY" dirty="0" smtClean="0"/>
              <a:t> P&amp;P </a:t>
            </a:r>
            <a:r>
              <a:rPr lang="en-MY" dirty="0" err="1" smtClean="0"/>
              <a:t>merupakan</a:t>
            </a:r>
            <a:r>
              <a:rPr lang="en-MY" dirty="0" smtClean="0"/>
              <a:t> </a:t>
            </a:r>
            <a:r>
              <a:rPr lang="en-MY" dirty="0" err="1" smtClean="0"/>
              <a:t>salah</a:t>
            </a:r>
            <a:r>
              <a:rPr lang="en-MY" dirty="0" smtClean="0"/>
              <a:t> </a:t>
            </a:r>
            <a:r>
              <a:rPr lang="en-MY" dirty="0" err="1" smtClean="0"/>
              <a:t>satu</a:t>
            </a:r>
            <a:r>
              <a:rPr lang="en-MY" dirty="0" smtClean="0"/>
              <a:t> </a:t>
            </a:r>
            <a:r>
              <a:rPr lang="en-MY" dirty="0" err="1" smtClean="0"/>
              <a:t>cara</a:t>
            </a:r>
            <a:r>
              <a:rPr lang="en-MY" dirty="0" smtClean="0"/>
              <a:t> </a:t>
            </a:r>
            <a:r>
              <a:rPr lang="en-MY" b="1" dirty="0" err="1" smtClean="0"/>
              <a:t>meningkatkan</a:t>
            </a:r>
            <a:r>
              <a:rPr lang="en-MY" b="1" dirty="0" smtClean="0"/>
              <a:t> </a:t>
            </a:r>
            <a:r>
              <a:rPr lang="en-MY" b="1" dirty="0" err="1" smtClean="0"/>
              <a:t>keberkesanan</a:t>
            </a:r>
            <a:r>
              <a:rPr lang="en-MY" b="1" dirty="0" smtClean="0"/>
              <a:t> proses </a:t>
            </a:r>
            <a:r>
              <a:rPr lang="en-MY" b="1" dirty="0" err="1" smtClean="0"/>
              <a:t>pengajaran</a:t>
            </a:r>
            <a:r>
              <a:rPr lang="en-MY" b="1" dirty="0" smtClean="0"/>
              <a:t> </a:t>
            </a:r>
            <a:r>
              <a:rPr lang="en-MY" b="1" dirty="0" err="1" smtClean="0"/>
              <a:t>dan</a:t>
            </a:r>
            <a:r>
              <a:rPr lang="en-MY" b="1" dirty="0" smtClean="0"/>
              <a:t> </a:t>
            </a:r>
            <a:r>
              <a:rPr lang="en-MY" b="1" dirty="0" err="1" smtClean="0"/>
              <a:t>pembelajaran</a:t>
            </a:r>
            <a:r>
              <a:rPr lang="en-MY" b="1" dirty="0" smtClean="0"/>
              <a:t> </a:t>
            </a:r>
            <a:r>
              <a:rPr lang="en-MY" dirty="0" err="1" smtClean="0"/>
              <a:t>dengan</a:t>
            </a:r>
            <a:r>
              <a:rPr lang="en-MY" dirty="0" smtClean="0"/>
              <a:t> </a:t>
            </a:r>
            <a:r>
              <a:rPr lang="en-MY" dirty="0" err="1" smtClean="0"/>
              <a:t>menggunakan</a:t>
            </a:r>
            <a:r>
              <a:rPr lang="en-MY" dirty="0" smtClean="0"/>
              <a:t> </a:t>
            </a:r>
            <a:r>
              <a:rPr lang="en-MY" dirty="0" err="1" smtClean="0"/>
              <a:t>peralatan</a:t>
            </a:r>
            <a:r>
              <a:rPr lang="en-MY" dirty="0" smtClean="0"/>
              <a:t> </a:t>
            </a:r>
            <a:r>
              <a:rPr lang="en-MY" dirty="0" err="1" smtClean="0"/>
              <a:t>komputer</a:t>
            </a:r>
            <a:r>
              <a:rPr lang="en-MY" dirty="0" smtClean="0"/>
              <a:t> yang </a:t>
            </a:r>
            <a:r>
              <a:rPr lang="en-MY" dirty="0" err="1" smtClean="0"/>
              <a:t>menjadikan</a:t>
            </a:r>
            <a:r>
              <a:rPr lang="en-MY" dirty="0" smtClean="0"/>
              <a:t> </a:t>
            </a:r>
            <a:r>
              <a:rPr lang="en-MY" dirty="0" err="1" smtClean="0"/>
              <a:t>adunan</a:t>
            </a:r>
            <a:r>
              <a:rPr lang="en-MY" dirty="0" smtClean="0"/>
              <a:t> audio, video, </a:t>
            </a:r>
            <a:r>
              <a:rPr lang="en-MY" dirty="0" err="1" smtClean="0"/>
              <a:t>teks</a:t>
            </a:r>
            <a:r>
              <a:rPr lang="en-MY" dirty="0" smtClean="0"/>
              <a:t>, </a:t>
            </a:r>
            <a:r>
              <a:rPr lang="en-MY" dirty="0" err="1" smtClean="0"/>
              <a:t>grafik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animasi</a:t>
            </a:r>
            <a:r>
              <a:rPr lang="en-MY" dirty="0" smtClean="0"/>
              <a:t> </a:t>
            </a:r>
            <a:r>
              <a:rPr lang="en-MY" dirty="0" err="1" smtClean="0"/>
              <a:t>sebagai</a:t>
            </a:r>
            <a:r>
              <a:rPr lang="en-MY" dirty="0" smtClean="0"/>
              <a:t> media </a:t>
            </a:r>
            <a:r>
              <a:rPr lang="en-MY" dirty="0" err="1" smtClean="0"/>
              <a:t>perantara</a:t>
            </a:r>
            <a:r>
              <a:rPr lang="en-MY" dirty="0" smtClean="0"/>
              <a:t> yang </a:t>
            </a:r>
            <a:r>
              <a:rPr lang="en-MY" dirty="0" err="1" smtClean="0"/>
              <a:t>mewujudkan</a:t>
            </a:r>
            <a:r>
              <a:rPr lang="en-MY" dirty="0" smtClean="0"/>
              <a:t> </a:t>
            </a:r>
            <a:r>
              <a:rPr lang="en-MY" dirty="0" err="1" smtClean="0"/>
              <a:t>suasana</a:t>
            </a:r>
            <a:r>
              <a:rPr lang="en-MY" dirty="0" smtClean="0"/>
              <a:t> P&amp;P yang </a:t>
            </a:r>
            <a:r>
              <a:rPr lang="en-MY" dirty="0" err="1" smtClean="0"/>
              <a:t>menarik</a:t>
            </a:r>
            <a:r>
              <a:rPr lang="en-MY" dirty="0" smtClean="0"/>
              <a:t> </a:t>
            </a:r>
            <a:r>
              <a:rPr lang="en-MY" dirty="0" err="1" smtClean="0"/>
              <a:t>dan</a:t>
            </a:r>
            <a:r>
              <a:rPr lang="en-MY" dirty="0" smtClean="0"/>
              <a:t> </a:t>
            </a:r>
            <a:r>
              <a:rPr lang="en-MY" dirty="0" err="1" smtClean="0"/>
              <a:t>berkesan</a:t>
            </a:r>
            <a:r>
              <a:rPr lang="en-MY" dirty="0" smtClean="0"/>
              <a:t>.</a:t>
            </a:r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894396" y="4675232"/>
            <a:ext cx="2809875" cy="1628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MY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12123" y="157079"/>
            <a:ext cx="11526591" cy="6454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292439"/>
            <a:ext cx="8770571" cy="3797465"/>
          </a:xfrm>
        </p:spPr>
        <p:txBody>
          <a:bodyPr>
            <a:normAutofit/>
          </a:bodyPr>
          <a:lstStyle/>
          <a:p>
            <a:pPr algn="just"/>
            <a:r>
              <a:rPr lang="en-MY" dirty="0" err="1" smtClean="0"/>
              <a:t>Membantu</a:t>
            </a:r>
            <a:r>
              <a:rPr lang="en-MY" dirty="0" smtClean="0"/>
              <a:t> guru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murid</a:t>
            </a:r>
            <a:r>
              <a:rPr lang="en-MY" dirty="0"/>
              <a:t> </a:t>
            </a:r>
            <a:r>
              <a:rPr lang="en-MY" dirty="0" err="1" smtClean="0"/>
              <a:t>untuk</a:t>
            </a:r>
            <a:r>
              <a:rPr lang="en-MY" dirty="0" smtClean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menguasai</a:t>
            </a:r>
            <a:r>
              <a:rPr lang="en-MY" dirty="0"/>
              <a:t> </a:t>
            </a:r>
            <a:r>
              <a:rPr lang="en-MY" dirty="0" err="1"/>
              <a:t>teknologi-teknologi</a:t>
            </a:r>
            <a:r>
              <a:rPr lang="en-MY" dirty="0"/>
              <a:t> </a:t>
            </a:r>
            <a:r>
              <a:rPr lang="en-MY" dirty="0" err="1"/>
              <a:t>terkini</a:t>
            </a:r>
            <a:r>
              <a:rPr lang="en-MY" dirty="0"/>
              <a:t> yang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membantu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memahami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subjek</a:t>
            </a:r>
            <a:r>
              <a:rPr lang="en-MY" dirty="0"/>
              <a:t> yang </a:t>
            </a:r>
            <a:r>
              <a:rPr lang="en-MY" dirty="0" err="1"/>
              <a:t>dipelajari</a:t>
            </a:r>
            <a:r>
              <a:rPr lang="en-MY" dirty="0"/>
              <a:t> </a:t>
            </a:r>
            <a:r>
              <a:rPr lang="en-MY" dirty="0" err="1"/>
              <a:t>serta</a:t>
            </a:r>
            <a:r>
              <a:rPr lang="en-MY" dirty="0"/>
              <a:t> </a:t>
            </a:r>
            <a:r>
              <a:rPr lang="en-MY" dirty="0" err="1"/>
              <a:t>menyimpan</a:t>
            </a:r>
            <a:r>
              <a:rPr lang="en-MY" dirty="0"/>
              <a:t>, </a:t>
            </a:r>
            <a:r>
              <a:rPr lang="en-MY" dirty="0" err="1"/>
              <a:t>memproses</a:t>
            </a:r>
            <a:r>
              <a:rPr lang="en-MY" dirty="0"/>
              <a:t>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merekod</a:t>
            </a:r>
            <a:r>
              <a:rPr lang="en-MY" dirty="0"/>
              <a:t> </a:t>
            </a:r>
            <a:r>
              <a:rPr lang="en-MY" dirty="0" err="1"/>
              <a:t>setiap</a:t>
            </a:r>
            <a:r>
              <a:rPr lang="en-MY" dirty="0"/>
              <a:t> </a:t>
            </a:r>
            <a:r>
              <a:rPr lang="en-MY" dirty="0" err="1"/>
              <a:t>maklumat</a:t>
            </a:r>
            <a:r>
              <a:rPr lang="en-MY" dirty="0"/>
              <a:t> yang </a:t>
            </a:r>
            <a:r>
              <a:rPr lang="en-MY" dirty="0" err="1"/>
              <a:t>diperolehi</a:t>
            </a:r>
            <a:r>
              <a:rPr lang="en-MY" dirty="0"/>
              <a:t>.  </a:t>
            </a:r>
            <a:r>
              <a:rPr lang="en-MY" dirty="0" err="1"/>
              <a:t>Bahan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digunakan</a:t>
            </a:r>
            <a:r>
              <a:rPr lang="en-MY" dirty="0"/>
              <a:t> </a:t>
            </a:r>
            <a:r>
              <a:rPr lang="en-MY" dirty="0" err="1"/>
              <a:t>berulangkali</a:t>
            </a:r>
            <a:r>
              <a:rPr lang="en-MY" dirty="0"/>
              <a:t>. </a:t>
            </a:r>
            <a:endParaRPr lang="en-MY" dirty="0" smtClean="0"/>
          </a:p>
          <a:p>
            <a:pPr algn="just"/>
            <a:endParaRPr lang="en-MY" dirty="0" smtClean="0"/>
          </a:p>
          <a:p>
            <a:pPr algn="just"/>
            <a:r>
              <a:rPr lang="en-MY" dirty="0" err="1" smtClean="0"/>
              <a:t>Memberi</a:t>
            </a:r>
            <a:r>
              <a:rPr lang="en-MY" dirty="0" smtClean="0"/>
              <a:t> </a:t>
            </a:r>
            <a:r>
              <a:rPr lang="en-MY" dirty="0" err="1"/>
              <a:t>peluang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r>
              <a:rPr lang="en-MY" dirty="0"/>
              <a:t> yang </a:t>
            </a:r>
            <a:r>
              <a:rPr lang="en-MY" dirty="0" err="1"/>
              <a:t>sama</a:t>
            </a:r>
            <a:r>
              <a:rPr lang="en-MY" dirty="0"/>
              <a:t> </a:t>
            </a:r>
            <a:r>
              <a:rPr lang="en-MY" dirty="0" err="1"/>
              <a:t>kepada</a:t>
            </a:r>
            <a:r>
              <a:rPr lang="en-MY" dirty="0"/>
              <a:t> </a:t>
            </a:r>
            <a:r>
              <a:rPr lang="en-MY" dirty="0" err="1"/>
              <a:t>semua</a:t>
            </a:r>
            <a:r>
              <a:rPr lang="en-MY" dirty="0"/>
              <a:t> </a:t>
            </a:r>
            <a:r>
              <a:rPr lang="en-MY" dirty="0" err="1"/>
              <a:t>murid</a:t>
            </a:r>
            <a:r>
              <a:rPr lang="en-MY" dirty="0"/>
              <a:t>  yang </a:t>
            </a:r>
            <a:r>
              <a:rPr lang="en-MY" dirty="0" err="1" smtClean="0"/>
              <a:t>mempunyai</a:t>
            </a:r>
            <a:r>
              <a:rPr lang="en-MY" dirty="0" smtClean="0"/>
              <a:t> </a:t>
            </a:r>
            <a:r>
              <a:rPr lang="en-MY" dirty="0" err="1" smtClean="0"/>
              <a:t>pelbagai</a:t>
            </a:r>
            <a:r>
              <a:rPr lang="en-MY" dirty="0" smtClean="0"/>
              <a:t> </a:t>
            </a:r>
            <a:r>
              <a:rPr lang="en-MY" dirty="0" err="1"/>
              <a:t>keupayaan</a:t>
            </a:r>
            <a:r>
              <a:rPr lang="en-MY" dirty="0"/>
              <a:t>. 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MY" dirty="0" err="1"/>
              <a:t>Penggunaan</a:t>
            </a:r>
            <a:r>
              <a:rPr lang="en-MY" dirty="0"/>
              <a:t> </a:t>
            </a:r>
            <a:r>
              <a:rPr lang="en-MY" dirty="0" err="1"/>
              <a:t>peralatan</a:t>
            </a:r>
            <a:r>
              <a:rPr lang="en-MY" dirty="0"/>
              <a:t> </a:t>
            </a:r>
            <a:r>
              <a:rPr lang="en-MY" dirty="0" err="1"/>
              <a:t>seperti</a:t>
            </a:r>
            <a:r>
              <a:rPr lang="en-MY" dirty="0"/>
              <a:t> ICT </a:t>
            </a:r>
            <a:r>
              <a:rPr lang="en-MY" dirty="0" err="1"/>
              <a:t>amat</a:t>
            </a:r>
            <a:r>
              <a:rPr lang="en-MY" dirty="0"/>
              <a:t> </a:t>
            </a:r>
            <a:r>
              <a:rPr lang="en-MY" dirty="0" err="1"/>
              <a:t>penting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membantu</a:t>
            </a:r>
            <a:r>
              <a:rPr lang="en-MY" dirty="0"/>
              <a:t> </a:t>
            </a:r>
            <a:r>
              <a:rPr lang="en-MY" dirty="0" err="1"/>
              <a:t>murid</a:t>
            </a:r>
            <a:r>
              <a:rPr lang="en-MY" dirty="0"/>
              <a:t> </a:t>
            </a:r>
            <a:r>
              <a:rPr lang="en-MY" dirty="0" err="1"/>
              <a:t>untuk</a:t>
            </a:r>
            <a:r>
              <a:rPr lang="en-MY" dirty="0"/>
              <a:t> </a:t>
            </a:r>
            <a:r>
              <a:rPr lang="en-MY" dirty="0" err="1"/>
              <a:t>menjelajah</a:t>
            </a:r>
            <a:r>
              <a:rPr lang="en-MY" dirty="0"/>
              <a:t> </a:t>
            </a:r>
            <a:r>
              <a:rPr lang="en-MY" dirty="0" err="1"/>
              <a:t>dunia</a:t>
            </a:r>
            <a:r>
              <a:rPr lang="en-MY" dirty="0"/>
              <a:t> internet </a:t>
            </a:r>
            <a:r>
              <a:rPr lang="en-MY" dirty="0" err="1"/>
              <a:t>dan</a:t>
            </a:r>
            <a:r>
              <a:rPr lang="en-MY" dirty="0"/>
              <a:t> </a:t>
            </a:r>
            <a:r>
              <a:rPr lang="en-MY" dirty="0" err="1"/>
              <a:t>melalui</a:t>
            </a:r>
            <a:r>
              <a:rPr lang="en-MY" dirty="0"/>
              <a:t> internet, </a:t>
            </a:r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dapat</a:t>
            </a:r>
            <a:r>
              <a:rPr lang="en-MY" dirty="0"/>
              <a:t> </a:t>
            </a:r>
            <a:r>
              <a:rPr lang="en-MY" dirty="0" err="1"/>
              <a:t>membuat</a:t>
            </a:r>
            <a:r>
              <a:rPr lang="en-MY" dirty="0"/>
              <a:t> </a:t>
            </a:r>
            <a:r>
              <a:rPr lang="en-MY" dirty="0" err="1"/>
              <a:t>banyak</a:t>
            </a:r>
            <a:r>
              <a:rPr lang="en-MY" dirty="0"/>
              <a:t> </a:t>
            </a:r>
            <a:r>
              <a:rPr lang="en-MY" dirty="0" err="1"/>
              <a:t>aktiviti</a:t>
            </a:r>
            <a:r>
              <a:rPr lang="en-MY" dirty="0"/>
              <a:t> yang </a:t>
            </a:r>
            <a:r>
              <a:rPr lang="en-MY" dirty="0" err="1"/>
              <a:t>melibatkan</a:t>
            </a:r>
            <a:r>
              <a:rPr lang="en-MY" dirty="0"/>
              <a:t> </a:t>
            </a:r>
            <a:r>
              <a:rPr lang="en-MY" dirty="0" err="1"/>
              <a:t>perkembangan</a:t>
            </a:r>
            <a:r>
              <a:rPr lang="en-MY" dirty="0"/>
              <a:t> </a:t>
            </a:r>
            <a:r>
              <a:rPr lang="en-MY" dirty="0" err="1"/>
              <a:t>kognitif</a:t>
            </a:r>
            <a:r>
              <a:rPr lang="en-MY" dirty="0"/>
              <a:t> </a:t>
            </a:r>
            <a:r>
              <a:rPr lang="en-MY" dirty="0" err="1"/>
              <a:t>kanak-kanak</a:t>
            </a:r>
            <a:r>
              <a:rPr lang="en-MY" dirty="0"/>
              <a:t> yang </a:t>
            </a:r>
            <a:r>
              <a:rPr lang="en-MY" dirty="0" err="1"/>
              <a:t>mendorong</a:t>
            </a:r>
            <a:r>
              <a:rPr lang="en-MY" dirty="0"/>
              <a:t> </a:t>
            </a:r>
            <a:r>
              <a:rPr lang="en-MY" dirty="0" err="1"/>
              <a:t>mereka</a:t>
            </a:r>
            <a:r>
              <a:rPr lang="en-MY" dirty="0"/>
              <a:t> </a:t>
            </a:r>
            <a:r>
              <a:rPr lang="en-MY" dirty="0" err="1"/>
              <a:t>terlibat</a:t>
            </a:r>
            <a:r>
              <a:rPr lang="en-MY" dirty="0"/>
              <a:t> </a:t>
            </a:r>
            <a:r>
              <a:rPr lang="en-MY" dirty="0" err="1"/>
              <a:t>secara</a:t>
            </a:r>
            <a:r>
              <a:rPr lang="en-MY" dirty="0"/>
              <a:t> </a:t>
            </a:r>
            <a:r>
              <a:rPr lang="en-MY" dirty="0" err="1"/>
              <a:t>lebih</a:t>
            </a:r>
            <a:r>
              <a:rPr lang="en-MY" dirty="0"/>
              <a:t> </a:t>
            </a:r>
            <a:r>
              <a:rPr lang="en-MY" dirty="0" err="1"/>
              <a:t>aktif</a:t>
            </a:r>
            <a:r>
              <a:rPr lang="en-MY" dirty="0"/>
              <a:t> </a:t>
            </a:r>
            <a:r>
              <a:rPr lang="en-MY" dirty="0" err="1"/>
              <a:t>dalam</a:t>
            </a:r>
            <a:r>
              <a:rPr lang="en-MY" dirty="0"/>
              <a:t> </a:t>
            </a:r>
            <a:r>
              <a:rPr lang="en-MY" dirty="0" err="1"/>
              <a:t>pembelajaran</a:t>
            </a:r>
            <a:endParaRPr lang="en-MY" dirty="0"/>
          </a:p>
          <a:p>
            <a:endParaRPr lang="en-MY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9246821" y="4541868"/>
            <a:ext cx="2457450" cy="1857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s-MY" b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Media Yang Selalu Digunakan dulu kala....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0"/>
            <a:r>
              <a:rPr lang="ms-MY" dirty="0" smtClean="0"/>
              <a:t>Papan Tulis</a:t>
            </a:r>
            <a:endParaRPr lang="en-US" b="1" dirty="0" smtClean="0"/>
          </a:p>
          <a:p>
            <a:pPr lvl="0"/>
            <a:r>
              <a:rPr lang="ms-MY" dirty="0" smtClean="0"/>
              <a:t>Papan Hitam </a:t>
            </a:r>
            <a:endParaRPr lang="en-US" dirty="0" smtClean="0"/>
          </a:p>
          <a:p>
            <a:pPr lvl="0"/>
            <a:r>
              <a:rPr lang="ms-MY" dirty="0" smtClean="0"/>
              <a:t>Gambar </a:t>
            </a:r>
            <a:endParaRPr lang="en-US" dirty="0" smtClean="0"/>
          </a:p>
          <a:p>
            <a:pPr lvl="0"/>
            <a:r>
              <a:rPr lang="ms-MY" dirty="0" smtClean="0"/>
              <a:t>Model</a:t>
            </a:r>
            <a:endParaRPr lang="en-US" dirty="0" smtClean="0"/>
          </a:p>
          <a:p>
            <a:pPr lvl="0"/>
            <a:r>
              <a:rPr lang="ms-MY" dirty="0" smtClean="0"/>
              <a:t>Carta</a:t>
            </a:r>
            <a:endParaRPr lang="en-US" dirty="0" smtClean="0"/>
          </a:p>
          <a:p>
            <a:pPr lvl="0"/>
            <a:r>
              <a:rPr lang="ms-MY" dirty="0" smtClean="0"/>
              <a:t>Graf</a:t>
            </a:r>
            <a:endParaRPr lang="en-US" dirty="0" smtClean="0"/>
          </a:p>
          <a:p>
            <a:pPr lvl="0"/>
            <a:r>
              <a:rPr lang="ms-MY" dirty="0" smtClean="0"/>
              <a:t>Gambar Bergerak</a:t>
            </a:r>
            <a:endParaRPr lang="ms-MY" dirty="0" smtClean="0"/>
          </a:p>
          <a:p>
            <a:r>
              <a:rPr lang="ms-MY" dirty="0" smtClean="0"/>
              <a:t>Televisyen</a:t>
            </a:r>
            <a:endParaRPr lang="en-US" b="1" dirty="0" smtClean="0"/>
          </a:p>
          <a:p>
            <a:pPr lvl="0"/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77902" y="1481067"/>
            <a:ext cx="3793678" cy="3349641"/>
          </a:xfrm>
        </p:spPr>
        <p:txBody>
          <a:bodyPr>
            <a:noAutofit/>
          </a:bodyPr>
          <a:lstStyle/>
          <a:p>
            <a:pPr algn="ctr"/>
            <a:r>
              <a:rPr lang="en-US" sz="7200" dirty="0" smtClean="0"/>
              <a:t>THANK YOU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284" y="2240710"/>
            <a:ext cx="6902365" cy="4469182"/>
          </a:xfrm>
        </p:spPr>
      </p:pic>
      <p:sp>
        <p:nvSpPr>
          <p:cNvPr id="5" name="TextBox 4"/>
          <p:cNvSpPr txBox="1"/>
          <p:nvPr/>
        </p:nvSpPr>
        <p:spPr>
          <a:xfrm>
            <a:off x="3490885" y="978794"/>
            <a:ext cx="80228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6000" dirty="0" smtClean="0">
                <a:latin typeface="Berlin Sans FB" panose="020E0602020502020306" pitchFamily="34" charset="0"/>
              </a:rPr>
              <a:t>APAKAH I.C.T???</a:t>
            </a:r>
            <a:endParaRPr lang="en-MY" sz="6000" dirty="0">
              <a:latin typeface="Berlin Sans FB" panose="020E0602020502020306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Adakah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MY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komputer</a:t>
            </a:r>
            <a: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MY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230" y="2309108"/>
            <a:ext cx="4613510" cy="42586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MY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6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Telefon</a:t>
            </a:r>
            <a:r>
              <a:rPr lang="en-MY" sz="6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MY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236" y="2482313"/>
            <a:ext cx="4841572" cy="345484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516" y="2482313"/>
            <a:ext cx="3454847" cy="34548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MY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Televisyen</a:t>
            </a:r>
            <a:r>
              <a:rPr lang="en-MY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MY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02" y="2438400"/>
            <a:ext cx="4868333" cy="365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MY" sz="5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MY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Radio?</a:t>
            </a:r>
            <a:endParaRPr lang="en-MY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334" y="2340279"/>
            <a:ext cx="4327301" cy="4013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MY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ICT </a:t>
            </a:r>
            <a:r>
              <a:rPr lang="en-MY" sz="8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MY" sz="8000" dirty="0" smtClean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MY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064" y="2360625"/>
            <a:ext cx="5531062" cy="41429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0</TotalTime>
  <Words>5906</Words>
  <Application>WPS Presentation</Application>
  <PresentationFormat>Custom</PresentationFormat>
  <Paragraphs>129</Paragraphs>
  <Slides>30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0" baseType="lpstr">
      <vt:lpstr>Arial</vt:lpstr>
      <vt:lpstr>SimSun</vt:lpstr>
      <vt:lpstr>Wingdings</vt:lpstr>
      <vt:lpstr>Corbel</vt:lpstr>
      <vt:lpstr>Gloucester MT Extra Condensed</vt:lpstr>
      <vt:lpstr>Algerian</vt:lpstr>
      <vt:lpstr>Berlin Sans FB</vt:lpstr>
      <vt:lpstr>Comic Sans MS</vt:lpstr>
      <vt:lpstr>Times New Roman</vt:lpstr>
      <vt:lpstr>Gabriola</vt:lpstr>
      <vt:lpstr>Microsoft YaHei</vt:lpstr>
      <vt:lpstr>Arial Unicode MS</vt:lpstr>
      <vt:lpstr>Century Schoolbook</vt:lpstr>
      <vt:lpstr>DriftType</vt:lpstr>
      <vt:lpstr>Calibri</vt:lpstr>
      <vt:lpstr>Segoe Print</vt:lpstr>
      <vt:lpstr>Verdana</vt:lpstr>
      <vt:lpstr>Aharoni</vt:lpstr>
      <vt:lpstr>Needlework Good</vt:lpstr>
      <vt:lpstr>Feathered</vt:lpstr>
      <vt:lpstr>PENGENALAN ICT  KEPADA ICT</vt:lpstr>
      <vt:lpstr>HASIL PEMBELAJARAN</vt:lpstr>
      <vt:lpstr>Media Yang Selalu Digunakan dulu kala....</vt:lpstr>
      <vt:lpstr>PowerPoint 演示文稿</vt:lpstr>
      <vt:lpstr> Adakah komputer?</vt:lpstr>
      <vt:lpstr> Telefon?</vt:lpstr>
      <vt:lpstr> Televisyen?</vt:lpstr>
      <vt:lpstr> Radio?</vt:lpstr>
      <vt:lpstr>ICT adalah…</vt:lpstr>
      <vt:lpstr>PowerPoint 演示文稿</vt:lpstr>
      <vt:lpstr>Informasi</vt:lpstr>
      <vt:lpstr>Komunikasi</vt:lpstr>
      <vt:lpstr>Teknologi</vt:lpstr>
      <vt:lpstr>ICT UNTUK KANAK-KANAK</vt:lpstr>
      <vt:lpstr>PowerPoint 演示文稿</vt:lpstr>
      <vt:lpstr>PowerPoint 演示文稿</vt:lpstr>
      <vt:lpstr>KEPENTINGAN ICT DALAM PEMBELAJARAN AWAL KANAK-KANAK</vt:lpstr>
      <vt:lpstr>1.Meningkatkan kecekapan dan keberkesanan hasil pembelajaran.</vt:lpstr>
      <vt:lpstr>2. Proses pengajaran dan pembelajaran akan lebih menarik dan berkesan </vt:lpstr>
      <vt:lpstr>3. Mempelbagaikan proses pengajaran dan pembelajaran serta dapat mempertingkatkan kualiti pengajaran.</vt:lpstr>
      <vt:lpstr>4. Memberi peluang pembelajaran yang sama kepada semua kanak-kanak  yang pelbagai keupayaan.</vt:lpstr>
      <vt:lpstr>5. Kanak2 dapat membuat projek kelas menggunakan komputer dengan bantuan internet</vt:lpstr>
      <vt:lpstr>6. Membantu kanak2 memperoleh maklumat dari seluruh dunia </vt:lpstr>
      <vt:lpstr>KEPENTINGAN PENGGUNAAN KEPERLUAN ICT DALAM PENGAJARAN DAN PEMBELAJARAN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PENGENALAN ICT DALAM PENGAJARAN AWAL KANAK-KANAK (AK 1273)</dc:title>
  <dc:creator>KFSP_2</dc:creator>
  <cp:lastModifiedBy>1</cp:lastModifiedBy>
  <cp:revision>44</cp:revision>
  <dcterms:created xsi:type="dcterms:W3CDTF">2015-11-03T04:27:00Z</dcterms:created>
  <dcterms:modified xsi:type="dcterms:W3CDTF">2019-04-01T09:31:48Z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