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15476"/>
            <a:ext cx="7766936" cy="2144763"/>
          </a:xfrm>
        </p:spPr>
        <p:txBody>
          <a:bodyPr/>
          <a:lstStyle/>
          <a:p>
            <a:pPr algn="ctr"/>
            <a:r>
              <a:rPr lang="en-US" sz="4000" dirty="0" smtClean="0">
                <a:latin typeface="Algerian" panose="04020705040A02060702" pitchFamily="82" charset="0"/>
              </a:rPr>
              <a:t>PENGENALAN ICT DALAM PEMBELAJARAN AWAL </a:t>
            </a:r>
            <a:br>
              <a:rPr lang="en-US" sz="4000" dirty="0" smtClean="0">
                <a:latin typeface="Algerian" panose="04020705040A02060702" pitchFamily="82" charset="0"/>
              </a:rPr>
            </a:br>
            <a:r>
              <a:rPr lang="en-US" sz="4000" dirty="0" smtClean="0">
                <a:latin typeface="Algerian" panose="04020705040A02060702" pitchFamily="82" charset="0"/>
              </a:rPr>
              <a:t>KANAK-KANAK</a:t>
            </a:r>
            <a:br>
              <a:rPr lang="en-US" sz="4000" dirty="0" smtClean="0">
                <a:latin typeface="Algerian" panose="04020705040A02060702" pitchFamily="82" charset="0"/>
              </a:rPr>
            </a:br>
            <a:r>
              <a:rPr lang="en-US" sz="4000" smtClean="0">
                <a:latin typeface="Algerian" panose="04020705040A02060702" pitchFamily="82" charset="0"/>
              </a:rPr>
              <a:t>AK </a:t>
            </a:r>
            <a:r>
              <a:rPr lang="en-US" sz="4000" smtClean="0">
                <a:latin typeface="Algerian" panose="04020705040A02060702" pitchFamily="82" charset="0"/>
              </a:rPr>
              <a:t>1223</a:t>
            </a:r>
            <a:endParaRPr lang="en-US" sz="4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081311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 PENGURUSAN MEDIA DAN TEKNOLOGI DALAM BILIK DARJAH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423" y="4046535"/>
            <a:ext cx="3032773" cy="242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9290" y="2015067"/>
            <a:ext cx="8596668" cy="1826581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PENGENALAN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77285"/>
            <a:ext cx="8917427" cy="426407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kanak-kanak</a:t>
            </a:r>
            <a:r>
              <a:rPr lang="en-US" sz="2400" dirty="0" smtClean="0"/>
              <a:t>, </a:t>
            </a:r>
            <a:r>
              <a:rPr lang="en-US" sz="2400" dirty="0" err="1" smtClean="0"/>
              <a:t>kenal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perkara</a:t>
            </a:r>
            <a:r>
              <a:rPr lang="en-US" sz="2400" dirty="0" smtClean="0"/>
              <a:t>:</a:t>
            </a:r>
          </a:p>
          <a:p>
            <a:pPr algn="just"/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meletakkan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perlatan</a:t>
            </a:r>
            <a:r>
              <a:rPr lang="en-US" sz="2400" dirty="0" smtClean="0"/>
              <a:t> ICT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Bagaiman</a:t>
            </a:r>
            <a:r>
              <a:rPr lang="en-US" sz="2400" dirty="0" smtClean="0"/>
              <a:t> </a:t>
            </a:r>
            <a:r>
              <a:rPr lang="en-US" sz="2400" dirty="0" err="1" smtClean="0"/>
              <a:t>penyambungan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Sediakan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en-US" sz="2400" dirty="0" err="1" smtClean="0"/>
              <a:t>panduan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ICT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kanak-kanak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47291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 PENYUSUNAN PUSAT PEMBELAJARAN KOMPUTER DALAM BILIK DARJAH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menyediakan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kanak-kanak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Nisbah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kanak-kanak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1 : 10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545" y="3138605"/>
            <a:ext cx="2155248" cy="149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LOKASI PUSAT PEMBELAJARAN KOMPUTER DALAM BILIK DARJAH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mengorganisasikan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persekitaran</a:t>
            </a:r>
            <a:r>
              <a:rPr lang="en-US" sz="2000" dirty="0" smtClean="0"/>
              <a:t>  </a:t>
            </a:r>
            <a:r>
              <a:rPr lang="en-US" sz="2000" dirty="0" err="1" smtClean="0"/>
              <a:t>fizikal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memaksimumkan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kanak-kanak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panduan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kanak-kanak</a:t>
            </a: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However there are </a:t>
            </a:r>
            <a:r>
              <a:rPr lang="en-US" dirty="0">
                <a:solidFill>
                  <a:srgbClr val="FF0000"/>
                </a:solidFill>
              </a:rPr>
              <a:t>some</a:t>
            </a:r>
            <a:r>
              <a:rPr lang="en-US" dirty="0"/>
              <a:t> critical </a:t>
            </a:r>
            <a:r>
              <a:rPr lang="en-US" dirty="0">
                <a:solidFill>
                  <a:srgbClr val="FF0000"/>
                </a:solidFill>
              </a:rPr>
              <a:t>differences</a:t>
            </a:r>
            <a:r>
              <a:rPr lang="en-US" dirty="0"/>
              <a:t> and special requirements: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Safety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Equipment care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Lighting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Traffic pattern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Noise level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Printer location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Furniture</a:t>
            </a:r>
          </a:p>
          <a:p>
            <a:pPr marL="400050" indent="-400050" algn="just">
              <a:buFont typeface="+mj-lt"/>
              <a:buAutoNum type="romanLcPeriod"/>
            </a:pPr>
            <a:r>
              <a:rPr lang="en-US" dirty="0"/>
              <a:t>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 GARIS PANDUAN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n-US" sz="2000" u="sng" dirty="0" err="1" smtClean="0">
                <a:solidFill>
                  <a:srgbClr val="FF0000"/>
                </a:solidFill>
              </a:rPr>
              <a:t>Keselamatan</a:t>
            </a:r>
            <a:endParaRPr lang="en-US" sz="2000" u="sng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err="1">
                <a:solidFill>
                  <a:schemeClr val="tx2"/>
                </a:solidFill>
              </a:rPr>
              <a:t>Meletakkan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komputer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pada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dinding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soket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elektrik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mudah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diakses</a:t>
            </a:r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 err="1">
                <a:solidFill>
                  <a:schemeClr val="tx2"/>
                </a:solidFill>
              </a:rPr>
              <a:t>Ia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menghalang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kanak-kanak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tersandung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kuasa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kabel</a:t>
            </a:r>
            <a:endParaRPr lang="en-US" sz="2000" dirty="0">
              <a:solidFill>
                <a:schemeClr val="tx2"/>
              </a:solidFill>
            </a:endParaRPr>
          </a:p>
          <a:p>
            <a:pPr algn="just"/>
            <a:r>
              <a:rPr lang="en-US" sz="2000" dirty="0" err="1">
                <a:solidFill>
                  <a:schemeClr val="tx2"/>
                </a:solidFill>
              </a:rPr>
              <a:t>Pengeluar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mereka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perabot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komputer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simpanan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kabel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kord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arenR" startAt="2"/>
            </a:pPr>
            <a:r>
              <a:rPr lang="en-US" sz="2000" u="sng" dirty="0" err="1" smtClean="0">
                <a:solidFill>
                  <a:srgbClr val="FF0000"/>
                </a:solidFill>
              </a:rPr>
              <a:t>Penjagaan</a:t>
            </a:r>
            <a:r>
              <a:rPr lang="en-US" sz="2000" u="sng" dirty="0" smtClean="0">
                <a:solidFill>
                  <a:srgbClr val="FF0000"/>
                </a:solidFill>
              </a:rPr>
              <a:t> bahan2</a:t>
            </a:r>
          </a:p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Jauhkan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bahan-bahan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seperti</a:t>
            </a:r>
            <a:r>
              <a:rPr lang="en-US" sz="2000" dirty="0">
                <a:solidFill>
                  <a:schemeClr val="tx1"/>
                </a:solidFill>
              </a:rPr>
              <a:t> cat, air, </a:t>
            </a:r>
            <a:r>
              <a:rPr lang="en-US" sz="2000" dirty="0" err="1">
                <a:solidFill>
                  <a:schemeClr val="tx1"/>
                </a:solidFill>
              </a:rPr>
              <a:t>pasir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makanan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komputer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anda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Jika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tumpahan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bahan-bahan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membahayakan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pengendalian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komputer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Program </a:t>
            </a:r>
            <a:r>
              <a:rPr lang="en-US" sz="2000" dirty="0" err="1">
                <a:solidFill>
                  <a:schemeClr val="tx1"/>
                </a:solidFill>
              </a:rPr>
              <a:t>perisian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komputer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disimpan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cakera</a:t>
            </a:r>
            <a:r>
              <a:rPr lang="en-US" sz="2000" dirty="0">
                <a:solidFill>
                  <a:schemeClr val="tx1"/>
                </a:solidFill>
              </a:rPr>
              <a:t> media magnet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berdekatan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magnet </a:t>
            </a:r>
            <a:r>
              <a:rPr lang="en-US" sz="2000" dirty="0" err="1">
                <a:solidFill>
                  <a:schemeClr val="tx1"/>
                </a:solidFill>
              </a:rPr>
              <a:t>boleh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merosakkan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perisian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4532">
            <a:off x="9611591" y="2252062"/>
            <a:ext cx="2188269" cy="1456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5661">
            <a:off x="9589086" y="4102272"/>
            <a:ext cx="2233276" cy="13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en-US" sz="2000" u="sng" dirty="0" err="1" smtClean="0">
                <a:solidFill>
                  <a:srgbClr val="FF0000"/>
                </a:solidFill>
              </a:rPr>
              <a:t>Pencahayaan</a:t>
            </a:r>
            <a:endParaRPr lang="en-US" sz="2000" u="sng" dirty="0" smtClean="0">
              <a:solidFill>
                <a:srgbClr val="FF0000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Letakkan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mengelakkan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silau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matahari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datang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melalui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tingkap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atau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lampu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overhed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memeriksa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silau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skrin</a:t>
            </a:r>
            <a:r>
              <a:rPr lang="en-US" sz="2200" dirty="0">
                <a:solidFill>
                  <a:schemeClr val="tx1"/>
                </a:solidFill>
              </a:rPr>
              <a:t> monitor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duduk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kerusi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kanak-kanak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melihat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skrin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ketinggian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kanak-kanak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Sesetengah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pengeluar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menawarkan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pengawal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silau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skrin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boleh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diletakkan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pada</a:t>
            </a:r>
            <a:r>
              <a:rPr lang="en-US" sz="2200" dirty="0">
                <a:solidFill>
                  <a:schemeClr val="tx1"/>
                </a:solidFill>
              </a:rPr>
              <a:t> monitor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mengurangkan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masalah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ini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414638" cy="3880773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arenR" startAt="4"/>
            </a:pPr>
            <a:r>
              <a:rPr lang="en-US" sz="2000" u="sng" dirty="0" err="1">
                <a:solidFill>
                  <a:srgbClr val="FF0000"/>
                </a:solidFill>
              </a:rPr>
              <a:t>corak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err="1">
                <a:solidFill>
                  <a:srgbClr val="FF0000"/>
                </a:solidFill>
              </a:rPr>
              <a:t>trafik</a:t>
            </a:r>
            <a:endParaRPr lang="en-US" sz="2000" u="sng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sesetengah</a:t>
            </a:r>
            <a:r>
              <a:rPr lang="en-US" sz="2000" dirty="0" smtClean="0">
                <a:solidFill>
                  <a:schemeClr val="tx1"/>
                </a:solidFill>
              </a:rPr>
              <a:t> guru </a:t>
            </a:r>
            <a:r>
              <a:rPr lang="en-US" sz="2000" dirty="0" err="1" smtClean="0">
                <a:solidFill>
                  <a:schemeClr val="tx1"/>
                </a:solidFill>
              </a:rPr>
              <a:t>mendapati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mudah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mengintegrasikan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komputer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pusat-pusat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pembelajaran</a:t>
            </a:r>
            <a:r>
              <a:rPr lang="en-US" sz="2000" dirty="0" smtClean="0">
                <a:solidFill>
                  <a:schemeClr val="tx1"/>
                </a:solidFill>
              </a:rPr>
              <a:t> yang lain </a:t>
            </a: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terletak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berpusat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Susunan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berpusat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menawarkan</a:t>
            </a:r>
            <a:r>
              <a:rPr lang="en-US" sz="2000" dirty="0" smtClean="0">
                <a:solidFill>
                  <a:schemeClr val="tx1"/>
                </a:solidFill>
              </a:rPr>
              <a:t> kanak2 lain </a:t>
            </a:r>
            <a:r>
              <a:rPr lang="en-US" sz="2000" dirty="0" err="1" smtClean="0">
                <a:solidFill>
                  <a:schemeClr val="tx1"/>
                </a:solidFill>
              </a:rPr>
              <a:t>peluang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mengulas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apa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rakan-rakan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komputer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570">
            <a:off x="9721128" y="127000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2786">
            <a:off x="9724950" y="3872717"/>
            <a:ext cx="2190535" cy="142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6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 GARIS PANDUAN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arenR" startAt="5"/>
            </a:pPr>
            <a:r>
              <a:rPr lang="en-US" sz="2200" u="sng" dirty="0" err="1" smtClean="0">
                <a:solidFill>
                  <a:srgbClr val="FF0000"/>
                </a:solidFill>
              </a:rPr>
              <a:t>Tahap</a:t>
            </a:r>
            <a:r>
              <a:rPr lang="en-US" sz="2200" u="sng" dirty="0" smtClean="0">
                <a:solidFill>
                  <a:srgbClr val="FF0000"/>
                </a:solidFill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</a:rPr>
              <a:t>Kebisingan</a:t>
            </a:r>
            <a:endParaRPr lang="en-US" sz="2200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Meletakkan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atau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barangan</a:t>
            </a:r>
            <a:r>
              <a:rPr lang="en-US" sz="2200" dirty="0">
                <a:solidFill>
                  <a:schemeClr val="tx1"/>
                </a:solidFill>
              </a:rPr>
              <a:t> ICT </a:t>
            </a:r>
            <a:r>
              <a:rPr lang="en-US" sz="2200" dirty="0" err="1">
                <a:solidFill>
                  <a:schemeClr val="tx1"/>
                </a:solidFill>
              </a:rPr>
              <a:t>jauh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kebisingan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aktiviti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bilik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darjah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Bunyi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bising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mengganggu</a:t>
            </a:r>
            <a:r>
              <a:rPr lang="en-US" sz="2200" dirty="0">
                <a:solidFill>
                  <a:schemeClr val="tx1"/>
                </a:solidFill>
              </a:rPr>
              <a:t>  </a:t>
            </a:r>
            <a:r>
              <a:rPr lang="en-US" sz="2200" dirty="0" err="1">
                <a:solidFill>
                  <a:schemeClr val="tx1"/>
                </a:solidFill>
              </a:rPr>
              <a:t>kanak-kanak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dalam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mendengar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baik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Sekiranya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diperlukan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berikan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kanak-kanak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menggunakan</a:t>
            </a:r>
            <a:r>
              <a:rPr lang="en-US" sz="2200" dirty="0">
                <a:solidFill>
                  <a:schemeClr val="tx1"/>
                </a:solidFill>
              </a:rPr>
              <a:t> ‘headphones’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+mj-lt"/>
              <a:buAutoNum type="arabicParenR" startAt="6"/>
            </a:pPr>
            <a:r>
              <a:rPr lang="en-US" sz="2200" u="sng" dirty="0" err="1">
                <a:solidFill>
                  <a:srgbClr val="FF0000"/>
                </a:solidFill>
              </a:rPr>
              <a:t>Lokasi</a:t>
            </a:r>
            <a:r>
              <a:rPr lang="en-US" sz="2200" u="sng" dirty="0">
                <a:solidFill>
                  <a:srgbClr val="FF0000"/>
                </a:solidFill>
              </a:rPr>
              <a:t> </a:t>
            </a:r>
            <a:r>
              <a:rPr lang="en-US" sz="2200" u="sng" dirty="0" err="1">
                <a:solidFill>
                  <a:srgbClr val="FF0000"/>
                </a:solidFill>
              </a:rPr>
              <a:t>Pencetak</a:t>
            </a:r>
            <a:endParaRPr lang="en-US" sz="2200" u="sng" dirty="0">
              <a:solidFill>
                <a:srgbClr val="FF0000"/>
              </a:solidFill>
            </a:endParaRPr>
          </a:p>
          <a:p>
            <a:pPr marL="457200" indent="-457200" algn="just">
              <a:buFont typeface="+mj-lt"/>
              <a:buAutoNum type="arabicParenR" startAt="6"/>
            </a:pPr>
            <a:endParaRPr lang="en-US" sz="2200" u="sng" dirty="0">
              <a:solidFill>
                <a:srgbClr val="FF0000"/>
              </a:solidFill>
            </a:endParaRPr>
          </a:p>
          <a:p>
            <a:pPr algn="just"/>
            <a:r>
              <a:rPr lang="en-US" sz="2200" dirty="0" err="1">
                <a:solidFill>
                  <a:schemeClr val="tx1"/>
                </a:solidFill>
              </a:rPr>
              <a:t>Pencetak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mestilah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mudah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diakses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kanak-kanak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>
                <a:solidFill>
                  <a:schemeClr val="tx1"/>
                </a:solidFill>
              </a:rPr>
              <a:t>Letakkan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pencetak</a:t>
            </a:r>
            <a:r>
              <a:rPr lang="en-US" sz="2200" dirty="0">
                <a:solidFill>
                  <a:schemeClr val="tx1"/>
                </a:solidFill>
              </a:rPr>
              <a:t> di </a:t>
            </a:r>
            <a:r>
              <a:rPr lang="en-US" sz="2200" dirty="0" err="1">
                <a:solidFill>
                  <a:schemeClr val="tx1"/>
                </a:solidFill>
              </a:rPr>
              <a:t>kawasan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selamat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mudah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digunakan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kanak-kanak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6549">
            <a:off x="9643041" y="1650134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6388">
            <a:off x="9591954" y="4190353"/>
            <a:ext cx="2245301" cy="146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30533"/>
            <a:ext cx="4184035" cy="388077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arenR" startAt="7"/>
            </a:pPr>
            <a:r>
              <a:rPr lang="en-US" sz="2400" u="sng" dirty="0" err="1" smtClean="0">
                <a:solidFill>
                  <a:srgbClr val="FF0000"/>
                </a:solidFill>
              </a:rPr>
              <a:t>Perabot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chemeClr val="tx1"/>
                </a:solidFill>
              </a:rPr>
              <a:t>Memilih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perabot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rumit</a:t>
            </a:r>
            <a:r>
              <a:rPr lang="en-US" sz="2400" dirty="0">
                <a:solidFill>
                  <a:schemeClr val="tx1"/>
                </a:solidFill>
              </a:rPr>
              <a:t> - </a:t>
            </a:r>
            <a:r>
              <a:rPr lang="en-US" sz="2400" dirty="0" err="1">
                <a:solidFill>
                  <a:schemeClr val="tx1"/>
                </a:solidFill>
              </a:rPr>
              <a:t>pendidik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melihat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comel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kerusi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bersaiz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kanak-kanak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berwarna-warni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lain-lain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1530533"/>
            <a:ext cx="4904038" cy="4271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Following guidelines (Fryer, 1999)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>
                <a:solidFill>
                  <a:schemeClr val="tx1"/>
                </a:solidFill>
              </a:rPr>
              <a:t>Pastikan</a:t>
            </a:r>
            <a:r>
              <a:rPr lang="en-US" sz="2000" dirty="0">
                <a:solidFill>
                  <a:schemeClr val="tx1"/>
                </a:solidFill>
              </a:rPr>
              <a:t> monitor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pada</a:t>
            </a:r>
            <a:r>
              <a:rPr lang="en-US" sz="2000" dirty="0">
                <a:solidFill>
                  <a:schemeClr val="tx1"/>
                </a:solidFill>
              </a:rPr>
              <a:t> paras </a:t>
            </a:r>
            <a:r>
              <a:rPr lang="en-US" sz="2000" dirty="0" err="1">
                <a:solidFill>
                  <a:schemeClr val="tx1"/>
                </a:solidFill>
              </a:rPr>
              <a:t>mata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kanak-kanak</a:t>
            </a:r>
            <a:endParaRPr lang="en-US" sz="20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>
                <a:solidFill>
                  <a:schemeClr val="tx1"/>
                </a:solidFill>
              </a:rPr>
              <a:t>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kerusi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laras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supaya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pergelangan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kanak-kanak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selari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lantai</a:t>
            </a:r>
            <a:endParaRPr lang="en-US" sz="20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 smtClean="0">
                <a:solidFill>
                  <a:schemeClr val="tx1"/>
                </a:solidFill>
              </a:rPr>
              <a:t>Skrin</a:t>
            </a:r>
            <a:r>
              <a:rPr lang="en-US" sz="2000" dirty="0" smtClean="0">
                <a:solidFill>
                  <a:schemeClr val="tx1"/>
                </a:solidFill>
              </a:rPr>
              <a:t> monitor </a:t>
            </a:r>
            <a:r>
              <a:rPr lang="en-US" sz="2000" dirty="0" err="1" smtClean="0">
                <a:solidFill>
                  <a:schemeClr val="tx1"/>
                </a:solidFill>
              </a:rPr>
              <a:t>mestilah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jarak</a:t>
            </a:r>
            <a:r>
              <a:rPr lang="en-US" sz="2000" dirty="0" smtClean="0">
                <a:solidFill>
                  <a:schemeClr val="tx1"/>
                </a:solidFill>
              </a:rPr>
              <a:t> 16 </a:t>
            </a:r>
            <a:r>
              <a:rPr lang="en-US" sz="2000" dirty="0" err="1">
                <a:solidFill>
                  <a:schemeClr val="tx1"/>
                </a:solidFill>
              </a:rPr>
              <a:t>hingga</a:t>
            </a:r>
            <a:r>
              <a:rPr lang="en-US" sz="2000" dirty="0">
                <a:solidFill>
                  <a:schemeClr val="tx1"/>
                </a:solidFill>
              </a:rPr>
              <a:t> 24 </a:t>
            </a:r>
            <a:r>
              <a:rPr lang="en-US" sz="2000" dirty="0" err="1">
                <a:solidFill>
                  <a:schemeClr val="tx1"/>
                </a:solidFill>
              </a:rPr>
              <a:t>inci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skrin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daripada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kepala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kanak-kanak</a:t>
            </a:r>
            <a:endParaRPr lang="en-US" sz="20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romanLcPeriod"/>
            </a:pPr>
            <a:r>
              <a:rPr lang="en-US" sz="2000" dirty="0" err="1">
                <a:solidFill>
                  <a:schemeClr val="tx1"/>
                </a:solidFill>
              </a:rPr>
              <a:t>Pasang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dulang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kekunci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supaya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berada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selesa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sudut</a:t>
            </a:r>
            <a:r>
              <a:rPr lang="en-US" sz="2000" dirty="0">
                <a:solidFill>
                  <a:schemeClr val="tx1"/>
                </a:solidFill>
              </a:rPr>
              <a:t> 90 </a:t>
            </a:r>
            <a:r>
              <a:rPr lang="en-US" sz="2000" dirty="0" err="1">
                <a:solidFill>
                  <a:schemeClr val="tx1"/>
                </a:solidFill>
              </a:rPr>
              <a:t>darjah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10" y="4592921"/>
            <a:ext cx="2703961" cy="202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90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8 GARIS PANDUAN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 startAt="8"/>
            </a:pPr>
            <a:r>
              <a:rPr lang="sv-SE" sz="2000" dirty="0" smtClean="0">
                <a:solidFill>
                  <a:srgbClr val="FF0000"/>
                </a:solidFill>
              </a:rPr>
              <a:t>Keselamatan/Pengawasan</a:t>
            </a:r>
          </a:p>
          <a:p>
            <a:pPr>
              <a:buFont typeface="+mj-lt"/>
              <a:buAutoNum type="arabicParenR" startAt="8"/>
            </a:pPr>
            <a:endParaRPr lang="sv-SE" sz="2000" u="sng" dirty="0">
              <a:solidFill>
                <a:srgbClr val="FF0000"/>
              </a:solidFill>
            </a:endParaRPr>
          </a:p>
          <a:p>
            <a:r>
              <a:rPr lang="sv-SE" sz="2000" dirty="0">
                <a:solidFill>
                  <a:schemeClr val="tx1"/>
                </a:solidFill>
              </a:rPr>
              <a:t>Pastikan bilik komputer </a:t>
            </a:r>
            <a:r>
              <a:rPr lang="sv-SE" sz="2000" dirty="0" smtClean="0">
                <a:solidFill>
                  <a:schemeClr val="tx1"/>
                </a:solidFill>
              </a:rPr>
              <a:t>dikunci </a:t>
            </a:r>
            <a:r>
              <a:rPr lang="sv-SE" sz="2000" dirty="0">
                <a:solidFill>
                  <a:schemeClr val="tx1"/>
                </a:solidFill>
              </a:rPr>
              <a:t>bagi mengelakkan berlaku kecurian dan kerosakan.</a:t>
            </a:r>
          </a:p>
          <a:p>
            <a:r>
              <a:rPr lang="sv-SE" sz="2000" dirty="0">
                <a:solidFill>
                  <a:schemeClr val="tx1"/>
                </a:solidFill>
              </a:rPr>
              <a:t>Pastikan penggunaan computer sentiasa berada dalam pengawasan guru.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307" y="4720503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4418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1926</TotalTime>
  <Words>449</Words>
  <Application>Microsoft Office PowerPoint</Application>
  <PresentationFormat>Custom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PENGENALAN ICT DALAM PEMBELAJARAN AWAL  KANAK-KANAK AK 1223</vt:lpstr>
      <vt:lpstr>PENGENALAN</vt:lpstr>
      <vt:lpstr> PENYUSUNAN PUSAT PEMBELAJARAN KOMPUTER DALAM BILIK DARJAH</vt:lpstr>
      <vt:lpstr>LOKASI PUSAT PEMBELAJARAN KOMPUTER DALAM BILIK DARJAH</vt:lpstr>
      <vt:lpstr>8 GARIS PANDUAN</vt:lpstr>
      <vt:lpstr>8 GUIDELINES</vt:lpstr>
      <vt:lpstr>8 GARIS PANDUAN</vt:lpstr>
      <vt:lpstr>8 GUIDELINES</vt:lpstr>
      <vt:lpstr>8 GARIS PANDUAN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FOR EARLY CHILDHOOD EDUCATION</dc:title>
  <dc:creator>Nik Evina Binti Nik Roseli</dc:creator>
  <cp:lastModifiedBy>Lecturer03</cp:lastModifiedBy>
  <cp:revision>137</cp:revision>
  <dcterms:created xsi:type="dcterms:W3CDTF">2014-07-03T06:01:35Z</dcterms:created>
  <dcterms:modified xsi:type="dcterms:W3CDTF">2018-04-16T06:39:37Z</dcterms:modified>
</cp:coreProperties>
</file>