
<file path=[Content_Types].xml><?xml version="1.0" encoding="utf-8"?>
<Types xmlns="http://schemas.openxmlformats.org/package/2006/content-types">
  <Default Extension="jpeg" ContentType="image/jpeg"/>
  <Default Extension="wdp" ContentType="image/vnd.ms-photo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7" r:id="rId4"/>
    <p:sldId id="258" r:id="rId5"/>
    <p:sldId id="262" r:id="rId6"/>
    <p:sldId id="260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5" Type="http://schemas.microsoft.com/office/2007/relationships/hdphoto" Target="../media/hdphoto2.wdp"/><Relationship Id="rId4" Type="http://schemas.openxmlformats.org/officeDocument/2006/relationships/image" Target="../media/image3.png"/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B805F-FF0F-4BAA-A3A3-E4F945D687F8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B5C51-60B3-48EF-AA78-DB950F30DBA2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D676B-6E73-4E3B-A9B3-4966DB9B52A5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F3A6-CC5D-4649-8527-DB0C21FDDFD9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B6F927C-B73E-4F9D-ADFE-F6E23BD7CEE8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FFFF-984A-4EE5-9BF2-EC9310C878F1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271C1-B42E-4A60-A25F-0185B888604B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16292-3725-4763-8973-4C59F0403D99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996D1-8909-469F-911A-4C12C68BF5D9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73BC-5D11-4675-B334-102E1E8C9B5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7B8E45F-652B-4E89-8925-000B0AB8FD98}" type="datetimeFigureOut">
              <a:rPr lang="en-US" dirty="0"/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2.png"/><Relationship Id="rId14" Type="http://schemas.microsoft.com/office/2007/relationships/hdphoto" Target="../media/hdphoto2.wdp"/><Relationship Id="rId13" Type="http://schemas.openxmlformats.org/officeDocument/2006/relationships/image" Target="../media/image3.png"/><Relationship Id="rId12" Type="http://schemas.openxmlformats.org/officeDocument/2006/relationships/image" Target="../media/image4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4A3462A-2D5B-48AF-A3D4-EF8A90A50A8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brightnessContrast bright="-40000" contrast="20000"/>
                        </a14:imgEffect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9992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27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99995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T4_ICT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smtClean="0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Objektif</a:t>
            </a:r>
            <a:r>
              <a:rPr lang="en-MY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pelajar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MY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menerangkan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maksud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menerangkan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merancang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aktiviti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ICT.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melaksanakan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aktiviti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mengaplikasikan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ICT.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Maksud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berlaku</a:t>
            </a:r>
            <a:r>
              <a:rPr lang="en-MY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medium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MY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mencari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mengakses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daripada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CD-ROM,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lnternet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portal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sebagainya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mempelajari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mengkaji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sesuatu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fenomena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simulasi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demonstrasi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sesuatu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urutan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babaknya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dikawal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MY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400" dirty="0" err="1">
                <a:latin typeface="Arial" panose="020B0604020202020204" pitchFamily="34" charset="0"/>
                <a:cs typeface="Arial" panose="020B0604020202020204" pitchFamily="34" charset="0"/>
              </a:rPr>
              <a:t>murid</a:t>
            </a:r>
            <a:r>
              <a:rPr lang="en-MY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murid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boleh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mengawal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maklumat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diterima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ICT. </a:t>
            </a:r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lni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berbeza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tutorial di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murid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bahan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pelajaran</a:t>
            </a:r>
            <a:r>
              <a:rPr lang="en-MY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dikawal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Mengguna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lni</a:t>
            </a:r>
            <a:r>
              <a:rPr lang="en-MY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ICT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situasi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berbentuk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inkuiri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penemuan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menjurus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sebenar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aktiviti</a:t>
            </a:r>
            <a:r>
              <a:rPr lang="en-MY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Kajian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Masa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Depan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aktiviti</a:t>
            </a:r>
            <a:r>
              <a:rPr lang="en-MY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berbentuk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200" dirty="0" err="1">
                <a:latin typeface="Arial" panose="020B0604020202020204" pitchFamily="34" charset="0"/>
                <a:cs typeface="Arial" panose="020B0604020202020204" pitchFamily="34" charset="0"/>
              </a:rPr>
              <a:t>simulasi</a:t>
            </a:r>
            <a:r>
              <a:rPr lang="en-MY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Kelebihan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Mengguna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MY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peluang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murid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menentukan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haluan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kemajuan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pembeiajaran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masing-masing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Mendorong</a:t>
            </a:r>
            <a:r>
              <a:rPr lang="en-MY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murid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tedibat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aktif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pembeiajaran</a:t>
            </a:r>
            <a:r>
              <a:rPr lang="en-MY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MY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peluang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murid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menangani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sebenar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kelas</a:t>
            </a:r>
            <a:r>
              <a:rPr lang="en-MY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MY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MY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peluang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guru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menerapkan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moden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constructivism, multiple intelligence </a:t>
            </a:r>
            <a:r>
              <a:rPr lang="en-MY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2800" dirty="0">
                <a:latin typeface="Arial" panose="020B0604020202020204" pitchFamily="34" charset="0"/>
                <a:cs typeface="Arial" panose="020B0604020202020204" pitchFamily="34" charset="0"/>
              </a:rPr>
              <a:t> lain-lain.</a:t>
            </a:r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MY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ICT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Diguna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dirty="0" err="1">
                <a:latin typeface="Arial" panose="020B0604020202020204" pitchFamily="34" charset="0"/>
                <a:cs typeface="Arial" panose="020B0604020202020204" pitchFamily="34" charset="0"/>
              </a:rPr>
              <a:t>Penerokaan</a:t>
            </a:r>
            <a:r>
              <a:rPr lang="en-MY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MY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ini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serasi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menyokong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konstruktivisme</a:t>
            </a:r>
            <a:r>
              <a:rPr lang="en-MY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iaitu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teori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memberi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penekanan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pemikiran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kritis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penyelesaian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  <a:r>
              <a:rPr lang="en-MY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autentik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dibina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melalui</a:t>
            </a:r>
            <a:r>
              <a:rPr lang="en-MY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interaksi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MY" sz="3600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MY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MY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MY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1974</Words>
  <Application>WPS Presentation</Application>
  <PresentationFormat>Custom</PresentationFormat>
  <Paragraphs>45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SimSun</vt:lpstr>
      <vt:lpstr>Wingdings</vt:lpstr>
      <vt:lpstr>Century Gothic</vt:lpstr>
      <vt:lpstr>DriftType</vt:lpstr>
      <vt:lpstr>Bookman Old Style</vt:lpstr>
      <vt:lpstr>Microsoft YaHei</vt:lpstr>
      <vt:lpstr>Arial Unicode MS</vt:lpstr>
      <vt:lpstr>Calibri</vt:lpstr>
      <vt:lpstr>Aharoni</vt:lpstr>
      <vt:lpstr>Needlework Good</vt:lpstr>
      <vt:lpstr>Wood Type</vt:lpstr>
      <vt:lpstr>T4_ICT dan PENEROKAAN</vt:lpstr>
      <vt:lpstr>Objektif Pembelajaran</vt:lpstr>
      <vt:lpstr>Maksud ICT Untuk Pembelajaran Penerokaan</vt:lpstr>
      <vt:lpstr>PowerPoint 演示文稿</vt:lpstr>
      <vt:lpstr>Apa Situasi Yang Sesuai Untuk Mengguna Pendekatan lni?</vt:lpstr>
      <vt:lpstr>Kelebihan Mengguna ICT Untuk Pembelajaran Penerokaan</vt:lpstr>
      <vt:lpstr>Bagaimana ICT Diguna Untuk Pembelajaran Penerokaan?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T4_ICT dan aktiviti luar bilik darjah kanak-kanak</dc:title>
  <dc:creator>KFSP_2</dc:creator>
  <cp:lastModifiedBy>1</cp:lastModifiedBy>
  <cp:revision>9</cp:revision>
  <dcterms:created xsi:type="dcterms:W3CDTF">2016-08-22T04:05:00Z</dcterms:created>
  <dcterms:modified xsi:type="dcterms:W3CDTF">2019-04-02T00:28:31Z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