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1" r:id="rId3"/>
    <p:sldId id="262" r:id="rId4"/>
    <p:sldId id="291" r:id="rId5"/>
    <p:sldId id="258" r:id="rId6"/>
    <p:sldId id="289" r:id="rId7"/>
    <p:sldId id="290" r:id="rId8"/>
    <p:sldId id="305" r:id="rId9"/>
    <p:sldId id="306" r:id="rId10"/>
    <p:sldId id="30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897" autoAdjust="0"/>
  </p:normalViewPr>
  <p:slideViewPr>
    <p:cSldViewPr snapToGrid="0">
      <p:cViewPr>
        <p:scale>
          <a:sx n="60" d="100"/>
          <a:sy n="60" d="100"/>
        </p:scale>
        <p:origin x="-882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234E3E-DFD5-4A16-92C8-4494E151B93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E8084E-4C0B-4EAE-A769-AC7560F861E9}">
      <dgm:prSet phldrT="[Text]"/>
      <dgm:spPr/>
      <dgm:t>
        <a:bodyPr/>
        <a:lstStyle/>
        <a:p>
          <a:r>
            <a:rPr lang="en-US" dirty="0" smtClean="0"/>
            <a:t>Create a group of </a:t>
          </a:r>
          <a:r>
            <a:rPr lang="en-US" dirty="0" smtClean="0"/>
            <a:t>2</a:t>
          </a:r>
          <a:endParaRPr lang="en-US" dirty="0"/>
        </a:p>
      </dgm:t>
    </dgm:pt>
    <dgm:pt modelId="{5B3C2611-5A9E-46F2-ACAA-F846586B2BAD}" type="parTrans" cxnId="{F8591033-74B9-42BA-9C44-ED0E3D8E2D5D}">
      <dgm:prSet/>
      <dgm:spPr/>
      <dgm:t>
        <a:bodyPr/>
        <a:lstStyle/>
        <a:p>
          <a:endParaRPr lang="en-US"/>
        </a:p>
      </dgm:t>
    </dgm:pt>
    <dgm:pt modelId="{B65860DF-3427-4154-AA7F-DD05A2F85A51}" type="sibTrans" cxnId="{F8591033-74B9-42BA-9C44-ED0E3D8E2D5D}">
      <dgm:prSet/>
      <dgm:spPr/>
      <dgm:t>
        <a:bodyPr/>
        <a:lstStyle/>
        <a:p>
          <a:endParaRPr lang="en-US"/>
        </a:p>
      </dgm:t>
    </dgm:pt>
    <dgm:pt modelId="{EE82B424-9383-4677-91FE-D882620582C8}">
      <dgm:prSet phldrT="[Text]"/>
      <dgm:spPr/>
      <dgm:t>
        <a:bodyPr/>
        <a:lstStyle/>
        <a:p>
          <a:r>
            <a:rPr lang="en-US" dirty="0" smtClean="0"/>
            <a:t>Decide a theme</a:t>
          </a:r>
          <a:endParaRPr lang="en-US" dirty="0"/>
        </a:p>
      </dgm:t>
    </dgm:pt>
    <dgm:pt modelId="{EACE5D47-C5DC-4C8F-8674-B4DB38C45FED}" type="parTrans" cxnId="{E9BF74E4-E49C-4FCC-A0EC-FB6FFC65D204}">
      <dgm:prSet/>
      <dgm:spPr/>
      <dgm:t>
        <a:bodyPr/>
        <a:lstStyle/>
        <a:p>
          <a:endParaRPr lang="en-US"/>
        </a:p>
      </dgm:t>
    </dgm:pt>
    <dgm:pt modelId="{DDB253C1-49C7-402C-8DCA-15C3E54EE0EA}" type="sibTrans" cxnId="{E9BF74E4-E49C-4FCC-A0EC-FB6FFC65D204}">
      <dgm:prSet/>
      <dgm:spPr/>
      <dgm:t>
        <a:bodyPr/>
        <a:lstStyle/>
        <a:p>
          <a:endParaRPr lang="en-US"/>
        </a:p>
      </dgm:t>
    </dgm:pt>
    <dgm:pt modelId="{6265212E-DFA9-40E1-98DD-E4E15FCB224D}">
      <dgm:prSet phldrT="[Text]"/>
      <dgm:spPr/>
      <dgm:t>
        <a:bodyPr/>
        <a:lstStyle/>
        <a:p>
          <a:r>
            <a:rPr lang="en-US" dirty="0" smtClean="0"/>
            <a:t>Explore the  environment</a:t>
          </a:r>
          <a:endParaRPr lang="en-US" dirty="0"/>
        </a:p>
      </dgm:t>
    </dgm:pt>
    <dgm:pt modelId="{66D74647-76B3-48F5-B0B2-7583D845A0FC}" type="parTrans" cxnId="{A473B76A-8AA8-4BB1-AA4A-916DD4798BC1}">
      <dgm:prSet/>
      <dgm:spPr/>
      <dgm:t>
        <a:bodyPr/>
        <a:lstStyle/>
        <a:p>
          <a:endParaRPr lang="en-US"/>
        </a:p>
      </dgm:t>
    </dgm:pt>
    <dgm:pt modelId="{992CF45D-603F-4E7D-B830-F63E69EE281C}" type="sibTrans" cxnId="{A473B76A-8AA8-4BB1-AA4A-916DD4798BC1}">
      <dgm:prSet/>
      <dgm:spPr/>
      <dgm:t>
        <a:bodyPr/>
        <a:lstStyle/>
        <a:p>
          <a:endParaRPr lang="en-US"/>
        </a:p>
      </dgm:t>
    </dgm:pt>
    <dgm:pt modelId="{469F41A8-19A1-445C-A123-9F6836713B01}">
      <dgm:prSet phldrT="[Text]"/>
      <dgm:spPr/>
      <dgm:t>
        <a:bodyPr/>
        <a:lstStyle/>
        <a:p>
          <a:r>
            <a:rPr lang="en-US" dirty="0" smtClean="0"/>
            <a:t>Capture pictures and record videos</a:t>
          </a:r>
          <a:endParaRPr lang="en-US" dirty="0"/>
        </a:p>
      </dgm:t>
    </dgm:pt>
    <dgm:pt modelId="{434565DF-AD50-4507-85A1-74900EC93348}" type="parTrans" cxnId="{CF9174E9-1862-4E28-A8FD-6A3DA37B9E1F}">
      <dgm:prSet/>
      <dgm:spPr/>
      <dgm:t>
        <a:bodyPr/>
        <a:lstStyle/>
        <a:p>
          <a:endParaRPr lang="en-US"/>
        </a:p>
      </dgm:t>
    </dgm:pt>
    <dgm:pt modelId="{B5C2E170-D0A9-4991-BA81-21887BB00B73}" type="sibTrans" cxnId="{CF9174E9-1862-4E28-A8FD-6A3DA37B9E1F}">
      <dgm:prSet/>
      <dgm:spPr/>
      <dgm:t>
        <a:bodyPr/>
        <a:lstStyle/>
        <a:p>
          <a:endParaRPr lang="en-US"/>
        </a:p>
      </dgm:t>
    </dgm:pt>
    <dgm:pt modelId="{D17B470E-AC4C-4B57-8540-E783AB0BB5B4}">
      <dgm:prSet phldrT="[Text]"/>
      <dgm:spPr/>
      <dgm:t>
        <a:bodyPr/>
        <a:lstStyle/>
        <a:p>
          <a:r>
            <a:rPr lang="en-US" dirty="0" smtClean="0"/>
            <a:t>Do a presentation </a:t>
          </a:r>
          <a:endParaRPr lang="en-US" dirty="0"/>
        </a:p>
      </dgm:t>
    </dgm:pt>
    <dgm:pt modelId="{02161B83-F875-4197-9F91-88B80F7198F8}" type="parTrans" cxnId="{58B74B83-E8C1-409B-9189-087AC92923D0}">
      <dgm:prSet/>
      <dgm:spPr/>
      <dgm:t>
        <a:bodyPr/>
        <a:lstStyle/>
        <a:p>
          <a:endParaRPr lang="en-US"/>
        </a:p>
      </dgm:t>
    </dgm:pt>
    <dgm:pt modelId="{C8DA868E-81B0-48D9-A8CF-2885C409F7DB}" type="sibTrans" cxnId="{58B74B83-E8C1-409B-9189-087AC92923D0}">
      <dgm:prSet/>
      <dgm:spPr/>
      <dgm:t>
        <a:bodyPr/>
        <a:lstStyle/>
        <a:p>
          <a:endParaRPr lang="en-US"/>
        </a:p>
      </dgm:t>
    </dgm:pt>
    <dgm:pt modelId="{15029C3D-9224-4202-BBCE-A6C97E2CEF40}">
      <dgm:prSet phldrT="[Text]"/>
      <dgm:spPr/>
      <dgm:t>
        <a:bodyPr/>
        <a:lstStyle/>
        <a:p>
          <a:r>
            <a:rPr lang="en-US" dirty="0" smtClean="0"/>
            <a:t>Draw a few pictures</a:t>
          </a:r>
          <a:endParaRPr lang="en-US" dirty="0"/>
        </a:p>
      </dgm:t>
    </dgm:pt>
    <dgm:pt modelId="{C68E9DB4-3DE8-41B0-BDB2-D730B829AB70}" type="parTrans" cxnId="{45391176-2367-4271-B710-453510C1347D}">
      <dgm:prSet/>
      <dgm:spPr/>
      <dgm:t>
        <a:bodyPr/>
        <a:lstStyle/>
        <a:p>
          <a:endParaRPr lang="en-US"/>
        </a:p>
      </dgm:t>
    </dgm:pt>
    <dgm:pt modelId="{B07C4F01-EC3C-4AEA-B840-2BAFA52ED549}" type="sibTrans" cxnId="{45391176-2367-4271-B710-453510C1347D}">
      <dgm:prSet/>
      <dgm:spPr/>
      <dgm:t>
        <a:bodyPr/>
        <a:lstStyle/>
        <a:p>
          <a:endParaRPr lang="en-US"/>
        </a:p>
      </dgm:t>
    </dgm:pt>
    <dgm:pt modelId="{3821EF56-3A05-45BE-9DD5-70175C192FF1}" type="pres">
      <dgm:prSet presAssocID="{84234E3E-DFD5-4A16-92C8-4494E151B9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E9017B-6EDE-4BF6-BA88-C68426BAC3FE}" type="pres">
      <dgm:prSet presAssocID="{20E8084E-4C0B-4EAE-A769-AC7560F861E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51B11-D72E-4F1C-A1CF-A3059A9882E3}" type="pres">
      <dgm:prSet presAssocID="{B65860DF-3427-4154-AA7F-DD05A2F85A51}" presName="sibTrans" presStyleCnt="0"/>
      <dgm:spPr/>
    </dgm:pt>
    <dgm:pt modelId="{F13D1A8C-4E12-488F-A523-921F3B6A978E}" type="pres">
      <dgm:prSet presAssocID="{EE82B424-9383-4677-91FE-D882620582C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CFCFC-8400-465D-8496-B350A352B54F}" type="pres">
      <dgm:prSet presAssocID="{DDB253C1-49C7-402C-8DCA-15C3E54EE0EA}" presName="sibTrans" presStyleCnt="0"/>
      <dgm:spPr/>
    </dgm:pt>
    <dgm:pt modelId="{FE1F3FBC-AD7A-49BE-95FE-081DF04CE61F}" type="pres">
      <dgm:prSet presAssocID="{6265212E-DFA9-40E1-98DD-E4E15FCB224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DF719-7580-473B-8808-FC727C4DF3FF}" type="pres">
      <dgm:prSet presAssocID="{992CF45D-603F-4E7D-B830-F63E69EE281C}" presName="sibTrans" presStyleCnt="0"/>
      <dgm:spPr/>
    </dgm:pt>
    <dgm:pt modelId="{1D7582B4-0698-4C09-B1FC-D6EE45CE308C}" type="pres">
      <dgm:prSet presAssocID="{469F41A8-19A1-445C-A123-9F6836713B0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A7BBA-250D-48B2-8C73-CC2231ED00FB}" type="pres">
      <dgm:prSet presAssocID="{B5C2E170-D0A9-4991-BA81-21887BB00B73}" presName="sibTrans" presStyleCnt="0"/>
      <dgm:spPr/>
    </dgm:pt>
    <dgm:pt modelId="{6F126B70-89FE-402A-87A4-68E0FC64310E}" type="pres">
      <dgm:prSet presAssocID="{15029C3D-9224-4202-BBCE-A6C97E2CEF4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37349-E820-4B23-9F89-6CC701FD6733}" type="pres">
      <dgm:prSet presAssocID="{B07C4F01-EC3C-4AEA-B840-2BAFA52ED549}" presName="sibTrans" presStyleCnt="0"/>
      <dgm:spPr/>
    </dgm:pt>
    <dgm:pt modelId="{F3D3A868-AFBD-466B-96AD-DF475909541E}" type="pres">
      <dgm:prSet presAssocID="{D17B470E-AC4C-4B57-8540-E783AB0BB5B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73B76A-8AA8-4BB1-AA4A-916DD4798BC1}" srcId="{84234E3E-DFD5-4A16-92C8-4494E151B935}" destId="{6265212E-DFA9-40E1-98DD-E4E15FCB224D}" srcOrd="2" destOrd="0" parTransId="{66D74647-76B3-48F5-B0B2-7583D845A0FC}" sibTransId="{992CF45D-603F-4E7D-B830-F63E69EE281C}"/>
    <dgm:cxn modelId="{CF9174E9-1862-4E28-A8FD-6A3DA37B9E1F}" srcId="{84234E3E-DFD5-4A16-92C8-4494E151B935}" destId="{469F41A8-19A1-445C-A123-9F6836713B01}" srcOrd="3" destOrd="0" parTransId="{434565DF-AD50-4507-85A1-74900EC93348}" sibTransId="{B5C2E170-D0A9-4991-BA81-21887BB00B73}"/>
    <dgm:cxn modelId="{F8591033-74B9-42BA-9C44-ED0E3D8E2D5D}" srcId="{84234E3E-DFD5-4A16-92C8-4494E151B935}" destId="{20E8084E-4C0B-4EAE-A769-AC7560F861E9}" srcOrd="0" destOrd="0" parTransId="{5B3C2611-5A9E-46F2-ACAA-F846586B2BAD}" sibTransId="{B65860DF-3427-4154-AA7F-DD05A2F85A51}"/>
    <dgm:cxn modelId="{E9BF74E4-E49C-4FCC-A0EC-FB6FFC65D204}" srcId="{84234E3E-DFD5-4A16-92C8-4494E151B935}" destId="{EE82B424-9383-4677-91FE-D882620582C8}" srcOrd="1" destOrd="0" parTransId="{EACE5D47-C5DC-4C8F-8674-B4DB38C45FED}" sibTransId="{DDB253C1-49C7-402C-8DCA-15C3E54EE0EA}"/>
    <dgm:cxn modelId="{7BABC509-BB32-45E1-9454-C7C90C79A3E9}" type="presOf" srcId="{D17B470E-AC4C-4B57-8540-E783AB0BB5B4}" destId="{F3D3A868-AFBD-466B-96AD-DF475909541E}" srcOrd="0" destOrd="0" presId="urn:microsoft.com/office/officeart/2005/8/layout/default"/>
    <dgm:cxn modelId="{43867BD5-6944-4F5B-960A-87EF1D7C2002}" type="presOf" srcId="{20E8084E-4C0B-4EAE-A769-AC7560F861E9}" destId="{35E9017B-6EDE-4BF6-BA88-C68426BAC3FE}" srcOrd="0" destOrd="0" presId="urn:microsoft.com/office/officeart/2005/8/layout/default"/>
    <dgm:cxn modelId="{58B74B83-E8C1-409B-9189-087AC92923D0}" srcId="{84234E3E-DFD5-4A16-92C8-4494E151B935}" destId="{D17B470E-AC4C-4B57-8540-E783AB0BB5B4}" srcOrd="5" destOrd="0" parTransId="{02161B83-F875-4197-9F91-88B80F7198F8}" sibTransId="{C8DA868E-81B0-48D9-A8CF-2885C409F7DB}"/>
    <dgm:cxn modelId="{15274569-D5DA-4E3F-8CD9-821495F3F1F2}" type="presOf" srcId="{EE82B424-9383-4677-91FE-D882620582C8}" destId="{F13D1A8C-4E12-488F-A523-921F3B6A978E}" srcOrd="0" destOrd="0" presId="urn:microsoft.com/office/officeart/2005/8/layout/default"/>
    <dgm:cxn modelId="{45391176-2367-4271-B710-453510C1347D}" srcId="{84234E3E-DFD5-4A16-92C8-4494E151B935}" destId="{15029C3D-9224-4202-BBCE-A6C97E2CEF40}" srcOrd="4" destOrd="0" parTransId="{C68E9DB4-3DE8-41B0-BDB2-D730B829AB70}" sibTransId="{B07C4F01-EC3C-4AEA-B840-2BAFA52ED549}"/>
    <dgm:cxn modelId="{2B651B90-1605-4FB4-9855-A0D7944F8B48}" type="presOf" srcId="{84234E3E-DFD5-4A16-92C8-4494E151B935}" destId="{3821EF56-3A05-45BE-9DD5-70175C192FF1}" srcOrd="0" destOrd="0" presId="urn:microsoft.com/office/officeart/2005/8/layout/default"/>
    <dgm:cxn modelId="{9FDC2E30-F2D8-4D99-82E0-EF394495B4BF}" type="presOf" srcId="{15029C3D-9224-4202-BBCE-A6C97E2CEF40}" destId="{6F126B70-89FE-402A-87A4-68E0FC64310E}" srcOrd="0" destOrd="0" presId="urn:microsoft.com/office/officeart/2005/8/layout/default"/>
    <dgm:cxn modelId="{0E378B57-5F05-4D21-99DA-20208819BCD0}" type="presOf" srcId="{6265212E-DFA9-40E1-98DD-E4E15FCB224D}" destId="{FE1F3FBC-AD7A-49BE-95FE-081DF04CE61F}" srcOrd="0" destOrd="0" presId="urn:microsoft.com/office/officeart/2005/8/layout/default"/>
    <dgm:cxn modelId="{0EF3EDDB-8848-407B-AE6D-7854E04211F2}" type="presOf" srcId="{469F41A8-19A1-445C-A123-9F6836713B01}" destId="{1D7582B4-0698-4C09-B1FC-D6EE45CE308C}" srcOrd="0" destOrd="0" presId="urn:microsoft.com/office/officeart/2005/8/layout/default"/>
    <dgm:cxn modelId="{2B74EADE-4408-4C6D-BBE3-E73495EDB1C4}" type="presParOf" srcId="{3821EF56-3A05-45BE-9DD5-70175C192FF1}" destId="{35E9017B-6EDE-4BF6-BA88-C68426BAC3FE}" srcOrd="0" destOrd="0" presId="urn:microsoft.com/office/officeart/2005/8/layout/default"/>
    <dgm:cxn modelId="{FAF72C85-3906-4C54-AF0A-8C6FA90E8499}" type="presParOf" srcId="{3821EF56-3A05-45BE-9DD5-70175C192FF1}" destId="{4DA51B11-D72E-4F1C-A1CF-A3059A9882E3}" srcOrd="1" destOrd="0" presId="urn:microsoft.com/office/officeart/2005/8/layout/default"/>
    <dgm:cxn modelId="{2A050CEC-C9E6-4536-8800-21EBBF7DF6A6}" type="presParOf" srcId="{3821EF56-3A05-45BE-9DD5-70175C192FF1}" destId="{F13D1A8C-4E12-488F-A523-921F3B6A978E}" srcOrd="2" destOrd="0" presId="urn:microsoft.com/office/officeart/2005/8/layout/default"/>
    <dgm:cxn modelId="{455E2F5A-B8A3-41A3-B6F1-AA53F3EB8B9D}" type="presParOf" srcId="{3821EF56-3A05-45BE-9DD5-70175C192FF1}" destId="{AB3CFCFC-8400-465D-8496-B350A352B54F}" srcOrd="3" destOrd="0" presId="urn:microsoft.com/office/officeart/2005/8/layout/default"/>
    <dgm:cxn modelId="{4CBFDBDB-8DF5-4542-BBCD-1B564CBE4D4E}" type="presParOf" srcId="{3821EF56-3A05-45BE-9DD5-70175C192FF1}" destId="{FE1F3FBC-AD7A-49BE-95FE-081DF04CE61F}" srcOrd="4" destOrd="0" presId="urn:microsoft.com/office/officeart/2005/8/layout/default"/>
    <dgm:cxn modelId="{E9E22940-5C78-4DEC-82FD-FFA1A1215C51}" type="presParOf" srcId="{3821EF56-3A05-45BE-9DD5-70175C192FF1}" destId="{C34DF719-7580-473B-8808-FC727C4DF3FF}" srcOrd="5" destOrd="0" presId="urn:microsoft.com/office/officeart/2005/8/layout/default"/>
    <dgm:cxn modelId="{759ADAC4-B5D5-4536-9E95-201DE806F028}" type="presParOf" srcId="{3821EF56-3A05-45BE-9DD5-70175C192FF1}" destId="{1D7582B4-0698-4C09-B1FC-D6EE45CE308C}" srcOrd="6" destOrd="0" presId="urn:microsoft.com/office/officeart/2005/8/layout/default"/>
    <dgm:cxn modelId="{DDCB7F94-EC8F-4D3C-ADB7-2318B70A2F05}" type="presParOf" srcId="{3821EF56-3A05-45BE-9DD5-70175C192FF1}" destId="{099A7BBA-250D-48B2-8C73-CC2231ED00FB}" srcOrd="7" destOrd="0" presId="urn:microsoft.com/office/officeart/2005/8/layout/default"/>
    <dgm:cxn modelId="{4C040967-5C0C-4064-9A13-759B071E0188}" type="presParOf" srcId="{3821EF56-3A05-45BE-9DD5-70175C192FF1}" destId="{6F126B70-89FE-402A-87A4-68E0FC64310E}" srcOrd="8" destOrd="0" presId="urn:microsoft.com/office/officeart/2005/8/layout/default"/>
    <dgm:cxn modelId="{F81ADE69-6612-4CAC-B91F-E7785E321EC4}" type="presParOf" srcId="{3821EF56-3A05-45BE-9DD5-70175C192FF1}" destId="{42537349-E820-4B23-9F89-6CC701FD6733}" srcOrd="9" destOrd="0" presId="urn:microsoft.com/office/officeart/2005/8/layout/default"/>
    <dgm:cxn modelId="{18B69A6B-0ECE-4A6C-850E-DA5860F79BE6}" type="presParOf" srcId="{3821EF56-3A05-45BE-9DD5-70175C192FF1}" destId="{F3D3A868-AFBD-466B-96AD-DF475909541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E9017B-6EDE-4BF6-BA88-C68426BAC3FE}">
      <dsp:nvSpPr>
        <dsp:cNvPr id="0" name=""/>
        <dsp:cNvSpPr/>
      </dsp:nvSpPr>
      <dsp:spPr>
        <a:xfrm>
          <a:off x="0" y="223919"/>
          <a:ext cx="2990521" cy="1794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Create a group of </a:t>
          </a:r>
          <a:r>
            <a:rPr lang="en-US" sz="3600" kern="1200" dirty="0" smtClean="0"/>
            <a:t>2</a:t>
          </a:r>
          <a:endParaRPr lang="en-US" sz="3600" kern="1200" dirty="0"/>
        </a:p>
      </dsp:txBody>
      <dsp:txXfrm>
        <a:off x="0" y="223919"/>
        <a:ext cx="2990521" cy="1794312"/>
      </dsp:txXfrm>
    </dsp:sp>
    <dsp:sp modelId="{F13D1A8C-4E12-488F-A523-921F3B6A978E}">
      <dsp:nvSpPr>
        <dsp:cNvPr id="0" name=""/>
        <dsp:cNvSpPr/>
      </dsp:nvSpPr>
      <dsp:spPr>
        <a:xfrm>
          <a:off x="3289573" y="223919"/>
          <a:ext cx="2990521" cy="1794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Decide a theme</a:t>
          </a:r>
          <a:endParaRPr lang="en-US" sz="3600" kern="1200" dirty="0"/>
        </a:p>
      </dsp:txBody>
      <dsp:txXfrm>
        <a:off x="3289573" y="223919"/>
        <a:ext cx="2990521" cy="1794312"/>
      </dsp:txXfrm>
    </dsp:sp>
    <dsp:sp modelId="{FE1F3FBC-AD7A-49BE-95FE-081DF04CE61F}">
      <dsp:nvSpPr>
        <dsp:cNvPr id="0" name=""/>
        <dsp:cNvSpPr/>
      </dsp:nvSpPr>
      <dsp:spPr>
        <a:xfrm>
          <a:off x="6579147" y="223919"/>
          <a:ext cx="2990521" cy="1794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Explore the  environment</a:t>
          </a:r>
          <a:endParaRPr lang="en-US" sz="3600" kern="1200" dirty="0"/>
        </a:p>
      </dsp:txBody>
      <dsp:txXfrm>
        <a:off x="6579147" y="223919"/>
        <a:ext cx="2990521" cy="1794312"/>
      </dsp:txXfrm>
    </dsp:sp>
    <dsp:sp modelId="{1D7582B4-0698-4C09-B1FC-D6EE45CE308C}">
      <dsp:nvSpPr>
        <dsp:cNvPr id="0" name=""/>
        <dsp:cNvSpPr/>
      </dsp:nvSpPr>
      <dsp:spPr>
        <a:xfrm>
          <a:off x="0" y="2317284"/>
          <a:ext cx="2990521" cy="1794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Capture pictures and record videos</a:t>
          </a:r>
          <a:endParaRPr lang="en-US" sz="3600" kern="1200" dirty="0"/>
        </a:p>
      </dsp:txBody>
      <dsp:txXfrm>
        <a:off x="0" y="2317284"/>
        <a:ext cx="2990521" cy="1794312"/>
      </dsp:txXfrm>
    </dsp:sp>
    <dsp:sp modelId="{6F126B70-89FE-402A-87A4-68E0FC64310E}">
      <dsp:nvSpPr>
        <dsp:cNvPr id="0" name=""/>
        <dsp:cNvSpPr/>
      </dsp:nvSpPr>
      <dsp:spPr>
        <a:xfrm>
          <a:off x="3289573" y="2317284"/>
          <a:ext cx="2990521" cy="1794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Draw a few pictures</a:t>
          </a:r>
          <a:endParaRPr lang="en-US" sz="3600" kern="1200" dirty="0"/>
        </a:p>
      </dsp:txBody>
      <dsp:txXfrm>
        <a:off x="3289573" y="2317284"/>
        <a:ext cx="2990521" cy="1794312"/>
      </dsp:txXfrm>
    </dsp:sp>
    <dsp:sp modelId="{F3D3A868-AFBD-466B-96AD-DF475909541E}">
      <dsp:nvSpPr>
        <dsp:cNvPr id="0" name=""/>
        <dsp:cNvSpPr/>
      </dsp:nvSpPr>
      <dsp:spPr>
        <a:xfrm>
          <a:off x="6579147" y="2317284"/>
          <a:ext cx="2990521" cy="1794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Do a presentation </a:t>
          </a:r>
          <a:endParaRPr lang="en-US" sz="3600" kern="1200" dirty="0"/>
        </a:p>
      </dsp:txBody>
      <dsp:txXfrm>
        <a:off x="6579147" y="2317284"/>
        <a:ext cx="2990521" cy="1794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9009D-8E1E-4DFE-8DFF-7BB383F032B1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B6B26-E3D8-44B8-9132-F08A469A7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A6D7F-3D12-4323-ABD6-7F7191BCDCB0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D0804-4C20-4496-BB48-78C073708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817" y="643561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MY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TOPIC 4</a:t>
            </a:r>
            <a:br>
              <a:rPr lang="en-MY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MY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ICT FOR EXPLORATORY LEARNING</a:t>
            </a:r>
            <a:endParaRPr lang="en-MY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66562" name="Picture 2" descr="Image result for camera and exploration childr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5848" y="2122931"/>
            <a:ext cx="4963729" cy="4159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404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75185" y="1040525"/>
            <a:ext cx="7346731" cy="424092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42999"/>
            <a:ext cx="11246069" cy="3838903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Any question?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Exploratory learning can be defined as an approach to teaching and learning that </a:t>
            </a:r>
            <a:r>
              <a:rPr lang="en-US" sz="2800" b="1" dirty="0" smtClean="0"/>
              <a:t>encourages learners to examine and investigate new material </a:t>
            </a:r>
            <a:r>
              <a:rPr lang="en-US" sz="2800" dirty="0" smtClean="0"/>
              <a:t>with the purpose of discovering relationships between existing background knowledge and unfamiliar content and concepts.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662" y="830527"/>
            <a:ext cx="10972800" cy="43251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 children explore and investigate, they are making cognitive connections and stretching their minds to make sense of what they are observing.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054" t="36224" r="57061" b="23988"/>
          <a:stretch/>
        </p:blipFill>
        <p:spPr>
          <a:xfrm>
            <a:off x="7575832" y="2286000"/>
            <a:ext cx="3591261" cy="3846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4648" t="33000" r="57813" b="19667"/>
          <a:stretch>
            <a:fillRect/>
          </a:stretch>
        </p:blipFill>
        <p:spPr bwMode="auto">
          <a:xfrm>
            <a:off x="3378418" y="2402927"/>
            <a:ext cx="3687938" cy="371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ICT can support all areas of learning, adding a different approach to learning, it adds animation and sound and allows children to explore all possibilities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MY" sz="4000" b="1" dirty="0" smtClean="0"/>
              <a:t>PRINCIPLES of EXPLORATORY LEARNING</a:t>
            </a:r>
            <a:endParaRPr lang="en-MY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400" dirty="0"/>
              <a:t>Learners can and should take control of their own </a:t>
            </a:r>
            <a:r>
              <a:rPr lang="en-MY" sz="2400" dirty="0" smtClean="0"/>
              <a:t>learning</a:t>
            </a:r>
            <a:endParaRPr lang="en-MY" sz="2400" dirty="0"/>
          </a:p>
          <a:p>
            <a:r>
              <a:rPr lang="en-MY" sz="2400" dirty="0"/>
              <a:t>K</a:t>
            </a:r>
            <a:r>
              <a:rPr lang="en-MY" sz="2400" dirty="0" smtClean="0"/>
              <a:t>nowledge </a:t>
            </a:r>
            <a:r>
              <a:rPr lang="en-MY" sz="2400" dirty="0"/>
              <a:t>is rich and </a:t>
            </a:r>
            <a:r>
              <a:rPr lang="en-MY" sz="2400" dirty="0" smtClean="0"/>
              <a:t>multidimensional</a:t>
            </a:r>
            <a:endParaRPr lang="en-MY" sz="2400" dirty="0"/>
          </a:p>
          <a:p>
            <a:r>
              <a:rPr lang="en-MY" sz="2400" dirty="0" smtClean="0"/>
              <a:t>Learners </a:t>
            </a:r>
            <a:r>
              <a:rPr lang="en-MY" sz="2400" dirty="0"/>
              <a:t>approach the learning task in very diverse </a:t>
            </a:r>
            <a:r>
              <a:rPr lang="en-MY" sz="2400" dirty="0" smtClean="0"/>
              <a:t>ways</a:t>
            </a:r>
          </a:p>
          <a:p>
            <a:r>
              <a:rPr lang="en-MY" sz="2400" dirty="0"/>
              <a:t>I</a:t>
            </a:r>
            <a:r>
              <a:rPr lang="en-MY" sz="2400" dirty="0" smtClean="0"/>
              <a:t>t </a:t>
            </a:r>
            <a:r>
              <a:rPr lang="en-MY" sz="2400" dirty="0"/>
              <a:t>is possible for learning to feel </a:t>
            </a:r>
            <a:r>
              <a:rPr lang="en-MY" sz="2400" dirty="0" smtClean="0"/>
              <a:t>natural, it </a:t>
            </a:r>
            <a:r>
              <a:rPr lang="en-MY" sz="2400" dirty="0"/>
              <a:t>does not have to be forced or contrived.</a:t>
            </a:r>
          </a:p>
          <a:p>
            <a:pPr marL="0" indent="0">
              <a:buNone/>
            </a:pP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xmlns="" val="3279033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24200" y="1485900"/>
            <a:ext cx="6305550" cy="2262781"/>
          </a:xfrm>
        </p:spPr>
        <p:txBody>
          <a:bodyPr/>
          <a:lstStyle/>
          <a:p>
            <a:r>
              <a:rPr lang="en-US" b="1" dirty="0" smtClean="0"/>
              <a:t>Play and Exploration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820" t="19000" r="60547" b="20333"/>
          <a:stretch>
            <a:fillRect/>
          </a:stretch>
        </p:blipFill>
        <p:spPr bwMode="auto">
          <a:xfrm>
            <a:off x="8762999" y="819150"/>
            <a:ext cx="3181351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play and exploration activities</a:t>
            </a:r>
            <a:endParaRPr lang="en-US" dirty="0"/>
          </a:p>
        </p:txBody>
      </p:sp>
      <p:pic>
        <p:nvPicPr>
          <p:cNvPr id="60418" name="Picture 2" descr="Make a River - imaginative play in the sand pit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603" y="2473215"/>
            <a:ext cx="2505897" cy="3785695"/>
          </a:xfrm>
          <a:prstGeom prst="rect">
            <a:avLst/>
          </a:prstGeom>
          <a:noFill/>
        </p:spPr>
      </p:pic>
      <p:pic>
        <p:nvPicPr>
          <p:cNvPr id="60420" name="Picture 4" descr="Coole waterbaan maken | Moodki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8583" y="2505513"/>
            <a:ext cx="2470152" cy="3674570"/>
          </a:xfrm>
          <a:prstGeom prst="rect">
            <a:avLst/>
          </a:prstGeom>
          <a:noFill/>
        </p:spPr>
      </p:pic>
      <p:pic>
        <p:nvPicPr>
          <p:cNvPr id="60422" name="Picture 6" descr="Explore Bugs with this Bug Fossils Play Dough Invitation. Includes play ideas and book pairings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4032" y="2413491"/>
            <a:ext cx="2247900" cy="3886201"/>
          </a:xfrm>
          <a:prstGeom prst="rect">
            <a:avLst/>
          </a:prstGeom>
          <a:noFill/>
        </p:spPr>
      </p:pic>
      <p:pic>
        <p:nvPicPr>
          <p:cNvPr id="60424" name="Picture 8" descr="Garden sensory bin: Potting soil (or my fake dirt, for inside play), artificial flowers/greenery, pebbles, small pots, and kid's gardening tools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96249" y="2294210"/>
            <a:ext cx="2056634" cy="4113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camera and exploration childr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761" y="567723"/>
            <a:ext cx="4589846" cy="612895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28290" y="1103586"/>
            <a:ext cx="5312979" cy="1944834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Lets go out and explore the environment</a:t>
            </a:r>
            <a:endParaRPr lang="en-US" sz="4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66" y="843455"/>
            <a:ext cx="10972800" cy="1069848"/>
          </a:xfrm>
        </p:spPr>
        <p:txBody>
          <a:bodyPr/>
          <a:lstStyle/>
          <a:p>
            <a:r>
              <a:rPr lang="en-US" dirty="0" smtClean="0"/>
              <a:t>All you need to do is : 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608083" y="1907628"/>
          <a:ext cx="9569669" cy="433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939</TotalTime>
  <Words>187</Words>
  <Application>Microsoft Office PowerPoint</Application>
  <PresentationFormat>Custom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Urban</vt:lpstr>
      <vt:lpstr>TOPIC 4 ICT FOR EXPLORATORY LEARNING</vt:lpstr>
      <vt:lpstr>Introduction</vt:lpstr>
      <vt:lpstr>Slide 3</vt:lpstr>
      <vt:lpstr>Slide 4</vt:lpstr>
      <vt:lpstr>PRINCIPLES of EXPLORATORY LEARNING</vt:lpstr>
      <vt:lpstr>Play and Exploration</vt:lpstr>
      <vt:lpstr>Examples of play and exploration activities</vt:lpstr>
      <vt:lpstr>Lets go out and explore the environment</vt:lpstr>
      <vt:lpstr>All you need to do is : </vt:lpstr>
      <vt:lpstr>Any question?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FOR EXPLORATORY LEARNING</dc:title>
  <dc:creator>KFSP_2</dc:creator>
  <cp:lastModifiedBy>GL40</cp:lastModifiedBy>
  <cp:revision>34</cp:revision>
  <dcterms:created xsi:type="dcterms:W3CDTF">2016-05-11T00:06:52Z</dcterms:created>
  <dcterms:modified xsi:type="dcterms:W3CDTF">2017-12-18T00:54:55Z</dcterms:modified>
</cp:coreProperties>
</file>