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30"/>
  </p:notesMasterIdLst>
  <p:handoutMasterIdLst>
    <p:handoutMasterId r:id="rId31"/>
  </p:handoutMasterIdLst>
  <p:sldIdLst>
    <p:sldId id="256" r:id="rId2"/>
    <p:sldId id="257" r:id="rId3"/>
    <p:sldId id="308" r:id="rId4"/>
    <p:sldId id="292" r:id="rId5"/>
    <p:sldId id="293" r:id="rId6"/>
    <p:sldId id="311" r:id="rId7"/>
    <p:sldId id="294" r:id="rId8"/>
    <p:sldId id="295" r:id="rId9"/>
    <p:sldId id="260" r:id="rId10"/>
    <p:sldId id="258" r:id="rId11"/>
    <p:sldId id="297" r:id="rId12"/>
    <p:sldId id="298" r:id="rId13"/>
    <p:sldId id="299" r:id="rId14"/>
    <p:sldId id="262" r:id="rId15"/>
    <p:sldId id="263" r:id="rId16"/>
    <p:sldId id="283" r:id="rId17"/>
    <p:sldId id="284" r:id="rId18"/>
    <p:sldId id="285" r:id="rId19"/>
    <p:sldId id="288" r:id="rId20"/>
    <p:sldId id="289" r:id="rId21"/>
    <p:sldId id="287" r:id="rId22"/>
    <p:sldId id="290" r:id="rId23"/>
    <p:sldId id="309" r:id="rId24"/>
    <p:sldId id="301" r:id="rId25"/>
    <p:sldId id="259" r:id="rId26"/>
    <p:sldId id="264" r:id="rId27"/>
    <p:sldId id="307" r:id="rId28"/>
    <p:sldId id="279" r:id="rId29"/>
  </p:sldIdLst>
  <p:sldSz cx="9144000" cy="5143500" type="screen16x9"/>
  <p:notesSz cx="6881813" cy="9296400"/>
  <p:embeddedFontLst>
    <p:embeddedFont>
      <p:font typeface="Sniglet" charset="0"/>
      <p:regular r:id="rId32"/>
    </p:embeddedFont>
    <p:embeddedFont>
      <p:font typeface="Dosis" charset="0"/>
      <p:regular r:id="rId33"/>
      <p:bold r:id="rId34"/>
    </p:embeddedFont>
    <p:embeddedFont>
      <p:font typeface="Comic Sans MS" pitchFamily="66"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2ECE1ABA-4FAD-497E-A3E8-9421B331A7C0}">
  <a:tblStyle styleId="{2ECE1ABA-4FAD-497E-A3E8-9421B331A7C0}"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0508" autoAdjust="0"/>
  </p:normalViewPr>
  <p:slideViewPr>
    <p:cSldViewPr>
      <p:cViewPr varScale="1">
        <p:scale>
          <a:sx n="60" d="100"/>
          <a:sy n="60" d="100"/>
        </p:scale>
        <p:origin x="-792" y="-78"/>
      </p:cViewPr>
      <p:guideLst>
        <p:guide orient="horz" pos="1620"/>
        <p:guide pos="2880"/>
      </p:guideLst>
    </p:cSldViewPr>
  </p:slideViewPr>
  <p:outlineViewPr>
    <p:cViewPr>
      <p:scale>
        <a:sx n="33" d="100"/>
        <a:sy n="33" d="100"/>
      </p:scale>
      <p:origin x="0" y="11814"/>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6DA68F45-2DBD-484F-A6DB-10C73B95EA4C}" type="datetimeFigureOut">
              <a:rPr lang="en-US" smtClean="0"/>
              <a:pPr/>
              <a:t>6/24/2016</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FA482375-AA58-4AD1-8B24-6B382F828E7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8182" y="4415790"/>
            <a:ext cx="5505449" cy="4183380"/>
          </a:xfrm>
          <a:prstGeom prst="rect">
            <a:avLst/>
          </a:prstGeom>
          <a:noFill/>
          <a:ln>
            <a:noFill/>
          </a:ln>
        </p:spPr>
        <p:txBody>
          <a:bodyPr lIns="92431" tIns="92431" rIns="92431" bIns="92431"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4" name="Shape 514"/>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8" name="Shape 528"/>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8" name="Shape 528"/>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2" name="Shape 552"/>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2" name="Shape 562"/>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US" dirty="0" smtClean="0"/>
              <a:t>This occurs when children visually follow an object on the screen and actively participate in the activity the application presents. Hand-eye coordination is essential as children begin school when they learn how to use their hands and eyes while writing and drawing.</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2" name="Shape 562"/>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US" dirty="0" smtClean="0"/>
              <a:t>Active screen time help children develop language skills. By reading eBooks or accessing stories online, they learn new words and proper ways to pronounce them.</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2" name="Shape 562"/>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US" sz="1000" dirty="0" smtClean="0"/>
              <a:t>Many developmentally appropriate computer programs increase a child’s readiness to learn Reading and Math. Technology may provide basic skills in which children must have competency in order to be successful in school; skills critical for children to then engage successfully in higher-order thinking and applied learning.</a:t>
            </a:r>
            <a:endParaRPr sz="10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2" name="Shape 562"/>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US" dirty="0" smtClean="0"/>
              <a:t>Gaming and learning applications equip children to pay more attention to details in order to complete these activities</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2" name="Shape 562"/>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US" dirty="0" smtClean="0"/>
              <a:t>As children develop their language skills, they are able to absorb ideas that equip them with skills necessary in relating with other people. When technology is used appropriately, technology can be used in collaboration with other people.</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2" name="Shape 562"/>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US" dirty="0" smtClean="0"/>
              <a:t>Many apps and computer activities are created to encourage children to complete a level in order to unlock the next level. These learning games may help create a foundation for children to keep on trying and to overcome challenges even outside the screen setting.</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2" name="Shape 562"/>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US" dirty="0" smtClean="0"/>
              <a:t>Games and educational content allow children to develop dynamic spatial skills through interactive screen time. Through technology, they can learn how big a building may be compared to a cat; or how small an ant may be compared to a dog. Such skills will then develop their understanding for the world around them.</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2" name="Shape 562"/>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US" dirty="0" smtClean="0"/>
              <a:t>Technology exposes children to things they can’t see everyday. With technology, your child can access multimedia presentations of the different types of animals, or even see various places around the world. Children then begin to understand that life is more than just the four walls of the home or classroom.</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5" name="Shape 535"/>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pPr>
              <a:buFont typeface="Arial" pitchFamily="34" charset="0"/>
              <a:buChar char="•"/>
            </a:pPr>
            <a:r>
              <a:rPr lang="en-US" dirty="0" smtClean="0"/>
              <a:t>Message boards where people can discuss ideas on any topic. Ability to get wide range of opinions. People can find others that have a similar interest in whatever they are interested in. </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5" name="Shape 535"/>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9" name="Shape 569"/>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 Internet has a lot of "cheater" sites. People can buy essays and pass them off as their own far more easily than they used to be able to do. </a:t>
            </a:r>
          </a:p>
          <a:p>
            <a:r>
              <a:rPr lang="en-US" dirty="0" smtClean="0"/>
              <a:t>7) There are a lot of unscrupulous businesses that have sprung up on the internet to take advantage of people. </a:t>
            </a:r>
          </a:p>
          <a:p>
            <a:pPr defTabSz="924458">
              <a:defRPr/>
            </a:pPr>
            <a:r>
              <a:rPr lang="en-US" dirty="0" smtClean="0"/>
              <a:t/>
            </a:r>
            <a:br>
              <a:rPr lang="en-US" dirty="0" smtClean="0"/>
            </a:br>
            <a:r>
              <a:rPr lang="en-US" dirty="0" smtClean="0"/>
              <a:t>8) Hackers can create viruses that can get into your personal computer and ruin valuable data. </a:t>
            </a:r>
            <a:br>
              <a:rPr lang="en-US" dirty="0" smtClean="0"/>
            </a:br>
            <a:r>
              <a:rPr lang="en-US" dirty="0" smtClean="0"/>
              <a:t/>
            </a:r>
            <a:br>
              <a:rPr lang="en-US" dirty="0" smtClean="0"/>
            </a:br>
            <a:r>
              <a:rPr lang="en-US" dirty="0" smtClean="0"/>
              <a:t>10) It can be quite depressing to be on the internet and realize just how uneducated so many people have become in today's society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Shape 700"/>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1" name="Shape 701"/>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8" name="Shape 528"/>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8" name="Shape 528"/>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8" name="Shape 528"/>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8" name="Shape 528"/>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1" name="Shape 541"/>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8" name="Shape 528"/>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8" name="Shape 528"/>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160"/>
        <p:cNvGrpSpPr/>
        <p:nvPr/>
      </p:nvGrpSpPr>
      <p:grpSpPr>
        <a:xfrm>
          <a:off x="0" y="0"/>
          <a:ext cx="0" cy="0"/>
          <a:chOff x="0" y="0"/>
          <a:chExt cx="0" cy="0"/>
        </a:xfrm>
      </p:grpSpPr>
      <p:sp>
        <p:nvSpPr>
          <p:cNvPr id="161" name="Shape 161"/>
          <p:cNvSpPr txBox="1">
            <a:spLocks noGrp="1"/>
          </p:cNvSpPr>
          <p:nvPr>
            <p:ph type="ctrTitle"/>
          </p:nvPr>
        </p:nvSpPr>
        <p:spPr>
          <a:xfrm>
            <a:off x="2305100" y="1161050"/>
            <a:ext cx="6153000" cy="1159799"/>
          </a:xfrm>
          <a:prstGeom prst="rect">
            <a:avLst/>
          </a:prstGeom>
        </p:spPr>
        <p:txBody>
          <a:bodyPr lIns="91425" tIns="91425" rIns="91425" bIns="91425" anchor="ctr" anchorCtr="0"/>
          <a:lstStyle>
            <a:lvl1pPr lvl="0" algn="r">
              <a:spcBef>
                <a:spcPts val="0"/>
              </a:spcBef>
              <a:buClr>
                <a:srgbClr val="1C4587"/>
              </a:buClr>
              <a:buSzPct val="100000"/>
              <a:defRPr sz="4800" b="0">
                <a:solidFill>
                  <a:srgbClr val="1C4587"/>
                </a:solidFill>
              </a:defRPr>
            </a:lvl1pPr>
            <a:lvl2pPr lvl="1" algn="r">
              <a:spcBef>
                <a:spcPts val="0"/>
              </a:spcBef>
              <a:buClr>
                <a:srgbClr val="1C4587"/>
              </a:buClr>
              <a:buSzPct val="100000"/>
              <a:defRPr sz="4800" b="0">
                <a:solidFill>
                  <a:srgbClr val="1C4587"/>
                </a:solidFill>
              </a:defRPr>
            </a:lvl2pPr>
            <a:lvl3pPr lvl="2" algn="r">
              <a:spcBef>
                <a:spcPts val="0"/>
              </a:spcBef>
              <a:buClr>
                <a:srgbClr val="1C4587"/>
              </a:buClr>
              <a:buSzPct val="100000"/>
              <a:defRPr sz="4800" b="0">
                <a:solidFill>
                  <a:srgbClr val="1C4587"/>
                </a:solidFill>
              </a:defRPr>
            </a:lvl3pPr>
            <a:lvl4pPr lvl="3" algn="r">
              <a:spcBef>
                <a:spcPts val="0"/>
              </a:spcBef>
              <a:buClr>
                <a:srgbClr val="1C4587"/>
              </a:buClr>
              <a:buSzPct val="100000"/>
              <a:defRPr sz="4800" b="0">
                <a:solidFill>
                  <a:srgbClr val="1C4587"/>
                </a:solidFill>
              </a:defRPr>
            </a:lvl4pPr>
            <a:lvl5pPr lvl="4" algn="r">
              <a:spcBef>
                <a:spcPts val="0"/>
              </a:spcBef>
              <a:buClr>
                <a:srgbClr val="1C4587"/>
              </a:buClr>
              <a:buSzPct val="100000"/>
              <a:defRPr sz="4800" b="0">
                <a:solidFill>
                  <a:srgbClr val="1C4587"/>
                </a:solidFill>
              </a:defRPr>
            </a:lvl5pPr>
            <a:lvl6pPr lvl="5" algn="r">
              <a:spcBef>
                <a:spcPts val="0"/>
              </a:spcBef>
              <a:buClr>
                <a:srgbClr val="1C4587"/>
              </a:buClr>
              <a:buSzPct val="100000"/>
              <a:defRPr sz="4800" b="0">
                <a:solidFill>
                  <a:srgbClr val="1C4587"/>
                </a:solidFill>
              </a:defRPr>
            </a:lvl6pPr>
            <a:lvl7pPr lvl="6" algn="r">
              <a:spcBef>
                <a:spcPts val="0"/>
              </a:spcBef>
              <a:buClr>
                <a:srgbClr val="1C4587"/>
              </a:buClr>
              <a:buSzPct val="100000"/>
              <a:defRPr sz="4800" b="0">
                <a:solidFill>
                  <a:srgbClr val="1C4587"/>
                </a:solidFill>
              </a:defRPr>
            </a:lvl7pPr>
            <a:lvl8pPr lvl="7" algn="r">
              <a:spcBef>
                <a:spcPts val="0"/>
              </a:spcBef>
              <a:buClr>
                <a:srgbClr val="1C4587"/>
              </a:buClr>
              <a:buSzPct val="100000"/>
              <a:defRPr sz="4800" b="0">
                <a:solidFill>
                  <a:srgbClr val="1C4587"/>
                </a:solidFill>
              </a:defRPr>
            </a:lvl8pPr>
            <a:lvl9pPr lvl="8" algn="r">
              <a:spcBef>
                <a:spcPts val="0"/>
              </a:spcBef>
              <a:buClr>
                <a:srgbClr val="1C4587"/>
              </a:buClr>
              <a:buSzPct val="100000"/>
              <a:defRPr sz="4800" b="0">
                <a:solidFill>
                  <a:srgbClr val="1C4587"/>
                </a:solidFill>
              </a:defRPr>
            </a:lvl9pPr>
          </a:lstStyle>
          <a:p>
            <a:endParaRPr/>
          </a:p>
        </p:txBody>
      </p:sp>
      <p:sp>
        <p:nvSpPr>
          <p:cNvPr id="162" name="Shape 162"/>
          <p:cNvSpPr/>
          <p:nvPr/>
        </p:nvSpPr>
        <p:spPr>
          <a:xfrm>
            <a:off x="723692" y="4220090"/>
            <a:ext cx="794875" cy="985737"/>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3" name="Shape 163"/>
          <p:cNvSpPr/>
          <p:nvPr/>
        </p:nvSpPr>
        <p:spPr>
          <a:xfrm>
            <a:off x="-58318" y="3053286"/>
            <a:ext cx="782014" cy="890356"/>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4" name="Shape 164"/>
          <p:cNvSpPr/>
          <p:nvPr/>
        </p:nvSpPr>
        <p:spPr>
          <a:xfrm>
            <a:off x="4025101" y="3422420"/>
            <a:ext cx="370864" cy="809587"/>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5" name="Shape 165"/>
          <p:cNvSpPr/>
          <p:nvPr/>
        </p:nvSpPr>
        <p:spPr>
          <a:xfrm>
            <a:off x="3078045" y="3128353"/>
            <a:ext cx="730670" cy="895810"/>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6" name="Shape 166"/>
          <p:cNvSpPr/>
          <p:nvPr/>
        </p:nvSpPr>
        <p:spPr>
          <a:xfrm>
            <a:off x="5401647" y="3285712"/>
            <a:ext cx="805934" cy="750837"/>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7" name="Shape 167"/>
          <p:cNvSpPr/>
          <p:nvPr/>
        </p:nvSpPr>
        <p:spPr>
          <a:xfrm>
            <a:off x="8364459" y="3346842"/>
            <a:ext cx="873792" cy="600259"/>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8" name="Shape 168"/>
          <p:cNvSpPr/>
          <p:nvPr/>
        </p:nvSpPr>
        <p:spPr>
          <a:xfrm>
            <a:off x="4551116" y="3125540"/>
            <a:ext cx="657208" cy="679226"/>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9" name="Shape 169"/>
          <p:cNvSpPr/>
          <p:nvPr/>
        </p:nvSpPr>
        <p:spPr>
          <a:xfrm>
            <a:off x="4419881" y="3994834"/>
            <a:ext cx="919681" cy="950907"/>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0" name="Shape 170"/>
          <p:cNvSpPr/>
          <p:nvPr/>
        </p:nvSpPr>
        <p:spPr>
          <a:xfrm>
            <a:off x="2644911" y="4036537"/>
            <a:ext cx="890356" cy="7068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1" name="Shape 171"/>
          <p:cNvSpPr/>
          <p:nvPr/>
        </p:nvSpPr>
        <p:spPr>
          <a:xfrm>
            <a:off x="2116541" y="3186156"/>
            <a:ext cx="829754" cy="780162"/>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2" name="Shape 172"/>
          <p:cNvSpPr/>
          <p:nvPr/>
        </p:nvSpPr>
        <p:spPr>
          <a:xfrm>
            <a:off x="1347360" y="3186146"/>
            <a:ext cx="599145" cy="706812"/>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3" name="Shape 173"/>
          <p:cNvSpPr/>
          <p:nvPr/>
        </p:nvSpPr>
        <p:spPr>
          <a:xfrm>
            <a:off x="2681614" y="4813558"/>
            <a:ext cx="816943" cy="313966"/>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4" name="Shape 174"/>
          <p:cNvSpPr/>
          <p:nvPr/>
        </p:nvSpPr>
        <p:spPr>
          <a:xfrm>
            <a:off x="7146421" y="4508764"/>
            <a:ext cx="1040883" cy="73062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5" name="Shape 175"/>
          <p:cNvSpPr/>
          <p:nvPr/>
        </p:nvSpPr>
        <p:spPr>
          <a:xfrm>
            <a:off x="7146430" y="3104431"/>
            <a:ext cx="684731" cy="721462"/>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6" name="Shape 176"/>
          <p:cNvSpPr/>
          <p:nvPr/>
        </p:nvSpPr>
        <p:spPr>
          <a:xfrm>
            <a:off x="5262207" y="4729516"/>
            <a:ext cx="525045" cy="372666"/>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7" name="Shape 177"/>
          <p:cNvSpPr/>
          <p:nvPr/>
        </p:nvSpPr>
        <p:spPr>
          <a:xfrm>
            <a:off x="8376371" y="4729061"/>
            <a:ext cx="508531" cy="324975"/>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8" name="Shape 178"/>
          <p:cNvSpPr/>
          <p:nvPr/>
        </p:nvSpPr>
        <p:spPr>
          <a:xfrm>
            <a:off x="3808716" y="4429326"/>
            <a:ext cx="570934" cy="567281"/>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9" name="Shape 179"/>
          <p:cNvSpPr/>
          <p:nvPr/>
        </p:nvSpPr>
        <p:spPr>
          <a:xfrm>
            <a:off x="7975390" y="3053271"/>
            <a:ext cx="541559" cy="67927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0" name="Shape 180"/>
          <p:cNvSpPr/>
          <p:nvPr/>
        </p:nvSpPr>
        <p:spPr>
          <a:xfrm>
            <a:off x="1570784" y="4028294"/>
            <a:ext cx="734323" cy="723314"/>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1" name="Shape 181"/>
          <p:cNvSpPr/>
          <p:nvPr/>
        </p:nvSpPr>
        <p:spPr>
          <a:xfrm>
            <a:off x="247060" y="4094875"/>
            <a:ext cx="275433" cy="244207"/>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2" name="Shape 182"/>
          <p:cNvSpPr/>
          <p:nvPr/>
        </p:nvSpPr>
        <p:spPr>
          <a:xfrm>
            <a:off x="8516943" y="4082883"/>
            <a:ext cx="690236" cy="510383"/>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3" name="Shape 183"/>
          <p:cNvSpPr/>
          <p:nvPr/>
        </p:nvSpPr>
        <p:spPr>
          <a:xfrm>
            <a:off x="859713" y="3417442"/>
            <a:ext cx="317619" cy="65900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4" name="Shape 184"/>
          <p:cNvSpPr/>
          <p:nvPr/>
        </p:nvSpPr>
        <p:spPr>
          <a:xfrm rot="1920742">
            <a:off x="5707037" y="4213989"/>
            <a:ext cx="884796" cy="750833"/>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5" name="Shape 185"/>
          <p:cNvSpPr/>
          <p:nvPr/>
        </p:nvSpPr>
        <p:spPr>
          <a:xfrm rot="-3496844">
            <a:off x="115838" y="4509560"/>
            <a:ext cx="537852" cy="464440"/>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6" name="Shape 186"/>
          <p:cNvSpPr/>
          <p:nvPr/>
        </p:nvSpPr>
        <p:spPr>
          <a:xfrm>
            <a:off x="7518183" y="3966329"/>
            <a:ext cx="846268" cy="598458"/>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7" name="Shape 187"/>
          <p:cNvSpPr/>
          <p:nvPr/>
        </p:nvSpPr>
        <p:spPr>
          <a:xfrm rot="-5400000">
            <a:off x="6496794" y="3021440"/>
            <a:ext cx="493819" cy="63153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8" name="Shape 188"/>
          <p:cNvSpPr/>
          <p:nvPr/>
        </p:nvSpPr>
        <p:spPr>
          <a:xfrm>
            <a:off x="6453205" y="3705906"/>
            <a:ext cx="666365" cy="75268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9" name="Shape 189"/>
          <p:cNvSpPr/>
          <p:nvPr/>
        </p:nvSpPr>
        <p:spPr>
          <a:xfrm>
            <a:off x="1866011" y="4742878"/>
            <a:ext cx="681078" cy="455286"/>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0" name="Shape 190"/>
          <p:cNvSpPr/>
          <p:nvPr/>
        </p:nvSpPr>
        <p:spPr>
          <a:xfrm>
            <a:off x="6669805" y="4614394"/>
            <a:ext cx="308461" cy="33048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91"/>
        <p:cNvGrpSpPr/>
        <p:nvPr/>
      </p:nvGrpSpPr>
      <p:grpSpPr>
        <a:xfrm>
          <a:off x="0" y="0"/>
          <a:ext cx="0" cy="0"/>
          <a:chOff x="0" y="0"/>
          <a:chExt cx="0" cy="0"/>
        </a:xfrm>
      </p:grpSpPr>
      <p:sp>
        <p:nvSpPr>
          <p:cNvPr id="192" name="Shape 192"/>
          <p:cNvSpPr txBox="1">
            <a:spLocks noGrp="1"/>
          </p:cNvSpPr>
          <p:nvPr>
            <p:ph type="ctrTitle"/>
          </p:nvPr>
        </p:nvSpPr>
        <p:spPr>
          <a:xfrm>
            <a:off x="3210934" y="1661761"/>
            <a:ext cx="5301599" cy="1159799"/>
          </a:xfrm>
          <a:prstGeom prst="rect">
            <a:avLst/>
          </a:prstGeom>
        </p:spPr>
        <p:txBody>
          <a:bodyPr lIns="91425" tIns="91425" rIns="91425" bIns="91425" anchor="b" anchorCtr="0"/>
          <a:lstStyle>
            <a:lvl1pPr lvl="0" algn="r" rtl="0">
              <a:spcBef>
                <a:spcPts val="0"/>
              </a:spcBef>
              <a:buSzPct val="100000"/>
              <a:defRPr sz="3700" b="0"/>
            </a:lvl1pPr>
            <a:lvl2pPr lvl="1" algn="r" rtl="0">
              <a:spcBef>
                <a:spcPts val="0"/>
              </a:spcBef>
              <a:buSzPct val="100000"/>
              <a:defRPr sz="3700" b="0"/>
            </a:lvl2pPr>
            <a:lvl3pPr lvl="2" algn="r" rtl="0">
              <a:spcBef>
                <a:spcPts val="0"/>
              </a:spcBef>
              <a:buSzPct val="100000"/>
              <a:defRPr sz="3700" b="0"/>
            </a:lvl3pPr>
            <a:lvl4pPr lvl="3" algn="r" rtl="0">
              <a:spcBef>
                <a:spcPts val="0"/>
              </a:spcBef>
              <a:buSzPct val="100000"/>
              <a:defRPr sz="3700" b="0"/>
            </a:lvl4pPr>
            <a:lvl5pPr lvl="4" algn="r" rtl="0">
              <a:spcBef>
                <a:spcPts val="0"/>
              </a:spcBef>
              <a:buSzPct val="100000"/>
              <a:defRPr sz="3700" b="0"/>
            </a:lvl5pPr>
            <a:lvl6pPr lvl="5" algn="r" rtl="0">
              <a:spcBef>
                <a:spcPts val="0"/>
              </a:spcBef>
              <a:buSzPct val="100000"/>
              <a:defRPr sz="3700" b="0"/>
            </a:lvl6pPr>
            <a:lvl7pPr lvl="6" algn="r" rtl="0">
              <a:spcBef>
                <a:spcPts val="0"/>
              </a:spcBef>
              <a:buSzPct val="100000"/>
              <a:defRPr sz="3700" b="0"/>
            </a:lvl7pPr>
            <a:lvl8pPr lvl="7" algn="r" rtl="0">
              <a:spcBef>
                <a:spcPts val="0"/>
              </a:spcBef>
              <a:buSzPct val="100000"/>
              <a:defRPr sz="3700" b="0"/>
            </a:lvl8pPr>
            <a:lvl9pPr lvl="8" algn="r" rtl="0">
              <a:spcBef>
                <a:spcPts val="0"/>
              </a:spcBef>
              <a:buSzPct val="100000"/>
              <a:defRPr sz="3700" b="0"/>
            </a:lvl9pPr>
          </a:lstStyle>
          <a:p>
            <a:endParaRPr/>
          </a:p>
        </p:txBody>
      </p:sp>
      <p:sp>
        <p:nvSpPr>
          <p:cNvPr id="193" name="Shape 193"/>
          <p:cNvSpPr txBox="1">
            <a:spLocks noGrp="1"/>
          </p:cNvSpPr>
          <p:nvPr>
            <p:ph type="subTitle" idx="1"/>
          </p:nvPr>
        </p:nvSpPr>
        <p:spPr>
          <a:xfrm>
            <a:off x="3210884" y="2864176"/>
            <a:ext cx="5301599" cy="784799"/>
          </a:xfrm>
          <a:prstGeom prst="rect">
            <a:avLst/>
          </a:prstGeom>
        </p:spPr>
        <p:txBody>
          <a:bodyPr lIns="91425" tIns="91425" rIns="91425" bIns="91425" anchor="t" anchorCtr="0"/>
          <a:lstStyle>
            <a:lvl1pPr lvl="0" algn="r" rtl="0">
              <a:spcBef>
                <a:spcPts val="0"/>
              </a:spcBef>
              <a:buClr>
                <a:srgbClr val="1C4587"/>
              </a:buClr>
              <a:buNone/>
              <a:defRPr>
                <a:solidFill>
                  <a:srgbClr val="1C4587"/>
                </a:solidFill>
              </a:defRPr>
            </a:lvl1pPr>
            <a:lvl2pPr lvl="1" algn="r" rtl="0">
              <a:spcBef>
                <a:spcPts val="0"/>
              </a:spcBef>
              <a:buClr>
                <a:srgbClr val="1C4587"/>
              </a:buClr>
              <a:buSzPct val="100000"/>
              <a:buNone/>
              <a:defRPr sz="3000">
                <a:solidFill>
                  <a:srgbClr val="1C4587"/>
                </a:solidFill>
              </a:defRPr>
            </a:lvl2pPr>
            <a:lvl3pPr lvl="2" algn="r" rtl="0">
              <a:spcBef>
                <a:spcPts val="0"/>
              </a:spcBef>
              <a:buClr>
                <a:srgbClr val="1C4587"/>
              </a:buClr>
              <a:buSzPct val="100000"/>
              <a:buNone/>
              <a:defRPr sz="3000">
                <a:solidFill>
                  <a:srgbClr val="1C4587"/>
                </a:solidFill>
              </a:defRPr>
            </a:lvl3pPr>
            <a:lvl4pPr lvl="3" algn="r" rtl="0">
              <a:spcBef>
                <a:spcPts val="0"/>
              </a:spcBef>
              <a:buClr>
                <a:srgbClr val="1C4587"/>
              </a:buClr>
              <a:buSzPct val="100000"/>
              <a:buNone/>
              <a:defRPr sz="3000">
                <a:solidFill>
                  <a:srgbClr val="1C4587"/>
                </a:solidFill>
              </a:defRPr>
            </a:lvl4pPr>
            <a:lvl5pPr lvl="4" algn="r" rtl="0">
              <a:spcBef>
                <a:spcPts val="0"/>
              </a:spcBef>
              <a:buClr>
                <a:srgbClr val="1C4587"/>
              </a:buClr>
              <a:buSzPct val="100000"/>
              <a:buNone/>
              <a:defRPr sz="3000">
                <a:solidFill>
                  <a:srgbClr val="1C4587"/>
                </a:solidFill>
              </a:defRPr>
            </a:lvl5pPr>
            <a:lvl6pPr lvl="5" algn="r" rtl="0">
              <a:spcBef>
                <a:spcPts val="0"/>
              </a:spcBef>
              <a:buClr>
                <a:srgbClr val="1C4587"/>
              </a:buClr>
              <a:buSzPct val="100000"/>
              <a:buNone/>
              <a:defRPr sz="3000">
                <a:solidFill>
                  <a:srgbClr val="1C4587"/>
                </a:solidFill>
              </a:defRPr>
            </a:lvl6pPr>
            <a:lvl7pPr lvl="6" algn="r" rtl="0">
              <a:spcBef>
                <a:spcPts val="0"/>
              </a:spcBef>
              <a:buClr>
                <a:srgbClr val="1C4587"/>
              </a:buClr>
              <a:buSzPct val="100000"/>
              <a:buNone/>
              <a:defRPr sz="3000">
                <a:solidFill>
                  <a:srgbClr val="1C4587"/>
                </a:solidFill>
              </a:defRPr>
            </a:lvl7pPr>
            <a:lvl8pPr lvl="7" algn="r" rtl="0">
              <a:spcBef>
                <a:spcPts val="0"/>
              </a:spcBef>
              <a:buClr>
                <a:srgbClr val="1C4587"/>
              </a:buClr>
              <a:buSzPct val="100000"/>
              <a:buNone/>
              <a:defRPr sz="3000">
                <a:solidFill>
                  <a:srgbClr val="1C4587"/>
                </a:solidFill>
              </a:defRPr>
            </a:lvl8pPr>
            <a:lvl9pPr lvl="8" algn="r" rtl="0">
              <a:spcBef>
                <a:spcPts val="0"/>
              </a:spcBef>
              <a:buClr>
                <a:srgbClr val="1C4587"/>
              </a:buClr>
              <a:buSzPct val="100000"/>
              <a:buNone/>
              <a:defRPr sz="3000">
                <a:solidFill>
                  <a:srgbClr val="1C4587"/>
                </a:solidFill>
              </a:defRPr>
            </a:lvl9pPr>
          </a:lstStyle>
          <a:p>
            <a:endParaRPr/>
          </a:p>
        </p:txBody>
      </p:sp>
      <p:sp>
        <p:nvSpPr>
          <p:cNvPr id="194" name="Shape 194"/>
          <p:cNvSpPr/>
          <p:nvPr/>
        </p:nvSpPr>
        <p:spPr>
          <a:xfrm>
            <a:off x="4412080" y="4661638"/>
            <a:ext cx="450549" cy="558733"/>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5" name="Shape 195"/>
          <p:cNvSpPr/>
          <p:nvPr/>
        </p:nvSpPr>
        <p:spPr>
          <a:xfrm>
            <a:off x="3968825" y="4000287"/>
            <a:ext cx="443259"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6" name="Shape 196"/>
          <p:cNvSpPr/>
          <p:nvPr/>
        </p:nvSpPr>
        <p:spPr>
          <a:xfrm>
            <a:off x="6283364" y="42095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7" name="Shape 197"/>
          <p:cNvSpPr/>
          <p:nvPr/>
        </p:nvSpPr>
        <p:spPr>
          <a:xfrm>
            <a:off x="5746560" y="4042835"/>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8" name="Shape 198"/>
          <p:cNvSpPr/>
          <p:nvPr/>
        </p:nvSpPr>
        <p:spPr>
          <a:xfrm>
            <a:off x="7063610" y="4132027"/>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9" name="Shape 199"/>
          <p:cNvSpPr/>
          <p:nvPr/>
        </p:nvSpPr>
        <p:spPr>
          <a:xfrm>
            <a:off x="8742973" y="4166676"/>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0" name="Shape 200"/>
          <p:cNvSpPr/>
          <p:nvPr/>
        </p:nvSpPr>
        <p:spPr>
          <a:xfrm>
            <a:off x="6581517" y="4041241"/>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1" name="Shape 201"/>
          <p:cNvSpPr/>
          <p:nvPr/>
        </p:nvSpPr>
        <p:spPr>
          <a:xfrm>
            <a:off x="6507131" y="453396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2" name="Shape 202"/>
          <p:cNvSpPr/>
          <p:nvPr/>
        </p:nvSpPr>
        <p:spPr>
          <a:xfrm>
            <a:off x="5501053"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3" name="Shape 203"/>
          <p:cNvSpPr/>
          <p:nvPr/>
        </p:nvSpPr>
        <p:spPr>
          <a:xfrm>
            <a:off x="5201566" y="4075598"/>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4" name="Shape 204"/>
          <p:cNvSpPr/>
          <p:nvPr/>
        </p:nvSpPr>
        <p:spPr>
          <a:xfrm>
            <a:off x="4765584"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5" name="Shape 205"/>
          <p:cNvSpPr/>
          <p:nvPr/>
        </p:nvSpPr>
        <p:spPr>
          <a:xfrm>
            <a:off x="55218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6" name="Shape 206"/>
          <p:cNvSpPr/>
          <p:nvPr/>
        </p:nvSpPr>
        <p:spPr>
          <a:xfrm>
            <a:off x="8052571"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7" name="Shape 207"/>
          <p:cNvSpPr/>
          <p:nvPr/>
        </p:nvSpPr>
        <p:spPr>
          <a:xfrm>
            <a:off x="8052577" y="402927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8" name="Shape 208"/>
          <p:cNvSpPr/>
          <p:nvPr/>
        </p:nvSpPr>
        <p:spPr>
          <a:xfrm>
            <a:off x="6984573" y="4950383"/>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9" name="Shape 209"/>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0" name="Shape 210"/>
          <p:cNvSpPr/>
          <p:nvPr/>
        </p:nvSpPr>
        <p:spPr>
          <a:xfrm>
            <a:off x="6160714" y="4780233"/>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1" name="Shape 211"/>
          <p:cNvSpPr/>
          <p:nvPr/>
        </p:nvSpPr>
        <p:spPr>
          <a:xfrm>
            <a:off x="85224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2" name="Shape 212"/>
          <p:cNvSpPr/>
          <p:nvPr/>
        </p:nvSpPr>
        <p:spPr>
          <a:xfrm>
            <a:off x="48922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3" name="Shape 213"/>
          <p:cNvSpPr/>
          <p:nvPr/>
        </p:nvSpPr>
        <p:spPr>
          <a:xfrm>
            <a:off x="88294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4" name="Shape 214"/>
          <p:cNvSpPr/>
          <p:nvPr/>
        </p:nvSpPr>
        <p:spPr>
          <a:xfrm>
            <a:off x="4489178" y="4206693"/>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5" name="Shape 215"/>
          <p:cNvSpPr/>
          <p:nvPr/>
        </p:nvSpPr>
        <p:spPr>
          <a:xfrm rot="1920548">
            <a:off x="7236725" y="46581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6" name="Shape 216"/>
          <p:cNvSpPr/>
          <p:nvPr/>
        </p:nvSpPr>
        <p:spPr>
          <a:xfrm>
            <a:off x="8263292" y="4517804"/>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7" name="Shape 217"/>
          <p:cNvSpPr/>
          <p:nvPr/>
        </p:nvSpPr>
        <p:spPr>
          <a:xfrm rot="-5400000">
            <a:off x="7684355" y="39822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8" name="Shape 218"/>
          <p:cNvSpPr/>
          <p:nvPr/>
        </p:nvSpPr>
        <p:spPr>
          <a:xfrm>
            <a:off x="76596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9" name="Shape 219"/>
          <p:cNvSpPr/>
          <p:nvPr/>
        </p:nvSpPr>
        <p:spPr>
          <a:xfrm>
            <a:off x="50595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0" name="Shape 220"/>
          <p:cNvSpPr/>
          <p:nvPr/>
        </p:nvSpPr>
        <p:spPr>
          <a:xfrm>
            <a:off x="7782420"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1" name="Shape 221"/>
          <p:cNvSpPr/>
          <p:nvPr/>
        </p:nvSpPr>
        <p:spPr>
          <a:xfrm>
            <a:off x="1482764" y="42095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2" name="Shape 222"/>
          <p:cNvSpPr/>
          <p:nvPr/>
        </p:nvSpPr>
        <p:spPr>
          <a:xfrm>
            <a:off x="945960" y="4042835"/>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3" name="Shape 223"/>
          <p:cNvSpPr/>
          <p:nvPr/>
        </p:nvSpPr>
        <p:spPr>
          <a:xfrm>
            <a:off x="2263010" y="4132027"/>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4" name="Shape 224"/>
          <p:cNvSpPr/>
          <p:nvPr/>
        </p:nvSpPr>
        <p:spPr>
          <a:xfrm>
            <a:off x="1780917" y="4041241"/>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5" name="Shape 225"/>
          <p:cNvSpPr/>
          <p:nvPr/>
        </p:nvSpPr>
        <p:spPr>
          <a:xfrm>
            <a:off x="1706531" y="453396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6" name="Shape 226"/>
          <p:cNvSpPr/>
          <p:nvPr/>
        </p:nvSpPr>
        <p:spPr>
          <a:xfrm>
            <a:off x="700454"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7" name="Shape 227"/>
          <p:cNvSpPr/>
          <p:nvPr/>
        </p:nvSpPr>
        <p:spPr>
          <a:xfrm>
            <a:off x="400966" y="4075598"/>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8" name="Shape 228"/>
          <p:cNvSpPr/>
          <p:nvPr/>
        </p:nvSpPr>
        <p:spPr>
          <a:xfrm>
            <a:off x="-35015"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9" name="Shape 229"/>
          <p:cNvSpPr/>
          <p:nvPr/>
        </p:nvSpPr>
        <p:spPr>
          <a:xfrm>
            <a:off x="7212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0" name="Shape 230"/>
          <p:cNvSpPr/>
          <p:nvPr/>
        </p:nvSpPr>
        <p:spPr>
          <a:xfrm>
            <a:off x="3251972"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1" name="Shape 231"/>
          <p:cNvSpPr/>
          <p:nvPr/>
        </p:nvSpPr>
        <p:spPr>
          <a:xfrm>
            <a:off x="3251977" y="402927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2" name="Shape 232"/>
          <p:cNvSpPr/>
          <p:nvPr/>
        </p:nvSpPr>
        <p:spPr>
          <a:xfrm>
            <a:off x="2183973" y="4950383"/>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3" name="Shape 233"/>
          <p:cNvSpPr/>
          <p:nvPr/>
        </p:nvSpPr>
        <p:spPr>
          <a:xfrm>
            <a:off x="39491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4" name="Shape 234"/>
          <p:cNvSpPr/>
          <p:nvPr/>
        </p:nvSpPr>
        <p:spPr>
          <a:xfrm>
            <a:off x="1360114" y="4780233"/>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5" name="Shape 235"/>
          <p:cNvSpPr/>
          <p:nvPr/>
        </p:nvSpPr>
        <p:spPr>
          <a:xfrm>
            <a:off x="37218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6" name="Shape 236"/>
          <p:cNvSpPr/>
          <p:nvPr/>
        </p:nvSpPr>
        <p:spPr>
          <a:xfrm>
            <a:off x="916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7" name="Shape 237"/>
          <p:cNvSpPr/>
          <p:nvPr/>
        </p:nvSpPr>
        <p:spPr>
          <a:xfrm>
            <a:off x="40288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8" name="Shape 238"/>
          <p:cNvSpPr/>
          <p:nvPr/>
        </p:nvSpPr>
        <p:spPr>
          <a:xfrm>
            <a:off x="2703" y="4900230"/>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9" name="Shape 239"/>
          <p:cNvSpPr/>
          <p:nvPr/>
        </p:nvSpPr>
        <p:spPr>
          <a:xfrm rot="1920548">
            <a:off x="2436125" y="46581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0" name="Shape 240"/>
          <p:cNvSpPr/>
          <p:nvPr/>
        </p:nvSpPr>
        <p:spPr>
          <a:xfrm>
            <a:off x="3462692" y="4517804"/>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1" name="Shape 241"/>
          <p:cNvSpPr/>
          <p:nvPr/>
        </p:nvSpPr>
        <p:spPr>
          <a:xfrm rot="-5400000">
            <a:off x="2883754" y="39822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2" name="Shape 242"/>
          <p:cNvSpPr/>
          <p:nvPr/>
        </p:nvSpPr>
        <p:spPr>
          <a:xfrm>
            <a:off x="28590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3" name="Shape 243"/>
          <p:cNvSpPr/>
          <p:nvPr/>
        </p:nvSpPr>
        <p:spPr>
          <a:xfrm>
            <a:off x="2589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4" name="Shape 244"/>
          <p:cNvSpPr/>
          <p:nvPr/>
        </p:nvSpPr>
        <p:spPr>
          <a:xfrm>
            <a:off x="2981819"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2159325" y="2161800"/>
            <a:ext cx="4825500" cy="819899"/>
          </a:xfrm>
          <a:prstGeom prst="rect">
            <a:avLst/>
          </a:prstGeom>
        </p:spPr>
        <p:txBody>
          <a:bodyPr lIns="91425" tIns="91425" rIns="91425" bIns="91425" anchor="ctr" anchorCtr="0"/>
          <a:lstStyle>
            <a:lvl1pPr lvl="0" algn="ctr" rtl="0">
              <a:spcBef>
                <a:spcPts val="0"/>
              </a:spcBef>
              <a:buClr>
                <a:srgbClr val="1C4587"/>
              </a:buClr>
              <a:buSzPct val="100000"/>
              <a:defRPr sz="2500" b="1">
                <a:solidFill>
                  <a:srgbClr val="1C4587"/>
                </a:solidFill>
              </a:defRPr>
            </a:lvl1pPr>
            <a:lvl2pPr lvl="1" algn="ctr" rtl="0">
              <a:spcBef>
                <a:spcPts val="0"/>
              </a:spcBef>
              <a:buClr>
                <a:srgbClr val="1C4587"/>
              </a:buClr>
              <a:buSzPct val="100000"/>
              <a:defRPr sz="2500" b="1">
                <a:solidFill>
                  <a:srgbClr val="1C4587"/>
                </a:solidFill>
              </a:defRPr>
            </a:lvl2pPr>
            <a:lvl3pPr lvl="2" algn="ctr" rtl="0">
              <a:spcBef>
                <a:spcPts val="0"/>
              </a:spcBef>
              <a:buClr>
                <a:srgbClr val="1C4587"/>
              </a:buClr>
              <a:buSzPct val="100000"/>
              <a:defRPr sz="2500" b="1">
                <a:solidFill>
                  <a:srgbClr val="1C4587"/>
                </a:solidFill>
              </a:defRPr>
            </a:lvl3pPr>
            <a:lvl4pPr lvl="3" algn="ctr" rtl="0">
              <a:spcBef>
                <a:spcPts val="0"/>
              </a:spcBef>
              <a:buClr>
                <a:srgbClr val="1C4587"/>
              </a:buClr>
              <a:buSzPct val="100000"/>
              <a:defRPr sz="2500" b="1">
                <a:solidFill>
                  <a:srgbClr val="1C4587"/>
                </a:solidFill>
              </a:defRPr>
            </a:lvl4pPr>
            <a:lvl5pPr lvl="4" algn="ctr" rtl="0">
              <a:spcBef>
                <a:spcPts val="0"/>
              </a:spcBef>
              <a:buClr>
                <a:srgbClr val="1C4587"/>
              </a:buClr>
              <a:buSzPct val="100000"/>
              <a:defRPr sz="2500" b="1">
                <a:solidFill>
                  <a:srgbClr val="1C4587"/>
                </a:solidFill>
              </a:defRPr>
            </a:lvl5pPr>
            <a:lvl6pPr lvl="5" algn="ctr" rtl="0">
              <a:spcBef>
                <a:spcPts val="0"/>
              </a:spcBef>
              <a:buClr>
                <a:srgbClr val="1C4587"/>
              </a:buClr>
              <a:buSzPct val="100000"/>
              <a:defRPr sz="2500" b="1">
                <a:solidFill>
                  <a:srgbClr val="1C4587"/>
                </a:solidFill>
              </a:defRPr>
            </a:lvl6pPr>
            <a:lvl7pPr lvl="6" algn="ctr" rtl="0">
              <a:spcBef>
                <a:spcPts val="0"/>
              </a:spcBef>
              <a:buClr>
                <a:srgbClr val="1C4587"/>
              </a:buClr>
              <a:buSzPct val="100000"/>
              <a:defRPr sz="2500" b="1">
                <a:solidFill>
                  <a:srgbClr val="1C4587"/>
                </a:solidFill>
              </a:defRPr>
            </a:lvl7pPr>
            <a:lvl8pPr lvl="7" algn="ctr" rtl="0">
              <a:spcBef>
                <a:spcPts val="0"/>
              </a:spcBef>
              <a:buClr>
                <a:srgbClr val="1C4587"/>
              </a:buClr>
              <a:buSzPct val="100000"/>
              <a:defRPr sz="2500" b="1">
                <a:solidFill>
                  <a:srgbClr val="1C4587"/>
                </a:solidFill>
              </a:defRPr>
            </a:lvl8pPr>
            <a:lvl9pPr lvl="8" algn="ctr">
              <a:spcBef>
                <a:spcPts val="0"/>
              </a:spcBef>
              <a:buClr>
                <a:srgbClr val="1C4587"/>
              </a:buClr>
              <a:buSzPct val="100000"/>
              <a:defRPr sz="2500" b="1">
                <a:solidFill>
                  <a:srgbClr val="1C4587"/>
                </a:solidFill>
              </a:defRPr>
            </a:lvl9pPr>
          </a:lstStyle>
          <a:p>
            <a:endParaRPr/>
          </a:p>
        </p:txBody>
      </p:sp>
      <p:sp>
        <p:nvSpPr>
          <p:cNvPr id="247" name="Shape 247"/>
          <p:cNvSpPr/>
          <p:nvPr/>
        </p:nvSpPr>
        <p:spPr>
          <a:xfrm>
            <a:off x="7302880" y="-294361"/>
            <a:ext cx="450549" cy="558733"/>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8" name="Shape 248"/>
          <p:cNvSpPr/>
          <p:nvPr/>
        </p:nvSpPr>
        <p:spPr>
          <a:xfrm>
            <a:off x="-35374" y="3366962"/>
            <a:ext cx="443259"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9" name="Shape 249"/>
          <p:cNvSpPr/>
          <p:nvPr/>
        </p:nvSpPr>
        <p:spPr>
          <a:xfrm>
            <a:off x="8817947" y="3439660"/>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0" name="Shape 250"/>
          <p:cNvSpPr/>
          <p:nvPr/>
        </p:nvSpPr>
        <p:spPr>
          <a:xfrm>
            <a:off x="8742973" y="4166676"/>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1" name="Shape 251"/>
          <p:cNvSpPr/>
          <p:nvPr/>
        </p:nvSpPr>
        <p:spPr>
          <a:xfrm>
            <a:off x="8360954" y="450691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2" name="Shape 252"/>
          <p:cNvSpPr/>
          <p:nvPr/>
        </p:nvSpPr>
        <p:spPr>
          <a:xfrm>
            <a:off x="-77078" y="1488018"/>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3" name="Shape 253"/>
          <p:cNvSpPr/>
          <p:nvPr/>
        </p:nvSpPr>
        <p:spPr>
          <a:xfrm>
            <a:off x="8052571"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4" name="Shape 254"/>
          <p:cNvSpPr/>
          <p:nvPr/>
        </p:nvSpPr>
        <p:spPr>
          <a:xfrm>
            <a:off x="8052577" y="413232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5" name="Shape 255"/>
          <p:cNvSpPr/>
          <p:nvPr/>
        </p:nvSpPr>
        <p:spPr>
          <a:xfrm>
            <a:off x="7430898" y="4873170"/>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6" name="Shape 256"/>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7" name="Shape 257"/>
          <p:cNvSpPr/>
          <p:nvPr/>
        </p:nvSpPr>
        <p:spPr>
          <a:xfrm>
            <a:off x="85224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8" name="Shape 258"/>
          <p:cNvSpPr/>
          <p:nvPr/>
        </p:nvSpPr>
        <p:spPr>
          <a:xfrm>
            <a:off x="88294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9" name="Shape 259"/>
          <p:cNvSpPr/>
          <p:nvPr/>
        </p:nvSpPr>
        <p:spPr>
          <a:xfrm>
            <a:off x="8963978" y="1338718"/>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0" name="Shape 260"/>
          <p:cNvSpPr/>
          <p:nvPr/>
        </p:nvSpPr>
        <p:spPr>
          <a:xfrm rot="-2426120">
            <a:off x="7110131" y="4877011"/>
            <a:ext cx="279909"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1" name="Shape 261"/>
          <p:cNvSpPr/>
          <p:nvPr/>
        </p:nvSpPr>
        <p:spPr>
          <a:xfrm>
            <a:off x="76596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2" name="Shape 262"/>
          <p:cNvSpPr/>
          <p:nvPr/>
        </p:nvSpPr>
        <p:spPr>
          <a:xfrm>
            <a:off x="8797587" y="3078732"/>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3" name="Shape 263"/>
          <p:cNvSpPr/>
          <p:nvPr/>
        </p:nvSpPr>
        <p:spPr>
          <a:xfrm>
            <a:off x="7782420"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4" name="Shape 264"/>
          <p:cNvSpPr/>
          <p:nvPr/>
        </p:nvSpPr>
        <p:spPr>
          <a:xfrm>
            <a:off x="346877" y="6086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5" name="Shape 265"/>
          <p:cNvSpPr/>
          <p:nvPr/>
        </p:nvSpPr>
        <p:spPr>
          <a:xfrm>
            <a:off x="645010" y="355961"/>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6" name="Shape 266"/>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7" name="Shape 267"/>
          <p:cNvSpPr/>
          <p:nvPr/>
        </p:nvSpPr>
        <p:spPr>
          <a:xfrm>
            <a:off x="-7" y="101336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8" name="Shape 268"/>
          <p:cNvSpPr/>
          <p:nvPr/>
        </p:nvSpPr>
        <p:spPr>
          <a:xfrm>
            <a:off x="8699356" y="17911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9" name="Shape 269"/>
          <p:cNvSpPr/>
          <p:nvPr/>
        </p:nvSpPr>
        <p:spPr>
          <a:xfrm>
            <a:off x="700454"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0" name="Shape 270"/>
          <p:cNvSpPr/>
          <p:nvPr/>
        </p:nvSpPr>
        <p:spPr>
          <a:xfrm>
            <a:off x="258966"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1" name="Shape 271"/>
          <p:cNvSpPr/>
          <p:nvPr/>
        </p:nvSpPr>
        <p:spPr>
          <a:xfrm>
            <a:off x="-35015"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2" name="Shape 272"/>
          <p:cNvSpPr/>
          <p:nvPr/>
        </p:nvSpPr>
        <p:spPr>
          <a:xfrm>
            <a:off x="7212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3" name="Shape 273"/>
          <p:cNvSpPr/>
          <p:nvPr/>
        </p:nvSpPr>
        <p:spPr>
          <a:xfrm>
            <a:off x="-243127" y="5420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4" name="Shape 274"/>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5" name="Shape 275"/>
          <p:cNvSpPr/>
          <p:nvPr/>
        </p:nvSpPr>
        <p:spPr>
          <a:xfrm>
            <a:off x="-38626" y="579045"/>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6" name="Shape 276"/>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7" name="Shape 277"/>
          <p:cNvSpPr/>
          <p:nvPr/>
        </p:nvSpPr>
        <p:spPr>
          <a:xfrm>
            <a:off x="955989" y="-57166"/>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8" name="Shape 278"/>
          <p:cNvSpPr/>
          <p:nvPr/>
        </p:nvSpPr>
        <p:spPr>
          <a:xfrm>
            <a:off x="1333293" y="4678454"/>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9" name="Shape 279"/>
          <p:cNvSpPr/>
          <p:nvPr/>
        </p:nvSpPr>
        <p:spPr>
          <a:xfrm>
            <a:off x="916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0" name="Shape 280"/>
          <p:cNvSpPr/>
          <p:nvPr/>
        </p:nvSpPr>
        <p:spPr>
          <a:xfrm>
            <a:off x="1525678" y="4911343"/>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1" name="Shape 281"/>
          <p:cNvSpPr/>
          <p:nvPr/>
        </p:nvSpPr>
        <p:spPr>
          <a:xfrm>
            <a:off x="2703" y="4900230"/>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2" name="Shape 282"/>
          <p:cNvSpPr/>
          <p:nvPr/>
        </p:nvSpPr>
        <p:spPr>
          <a:xfrm rot="1920548">
            <a:off x="8225550" y="6252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3" name="Shape 283"/>
          <p:cNvSpPr/>
          <p:nvPr/>
        </p:nvSpPr>
        <p:spPr>
          <a:xfrm>
            <a:off x="346867" y="4064142"/>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4" name="Shape 284"/>
          <p:cNvSpPr/>
          <p:nvPr/>
        </p:nvSpPr>
        <p:spPr>
          <a:xfrm rot="-5400000">
            <a:off x="7996280" y="3169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5" name="Shape 285"/>
          <p:cNvSpPr/>
          <p:nvPr/>
        </p:nvSpPr>
        <p:spPr>
          <a:xfrm>
            <a:off x="8801760" y="790270"/>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6" name="Shape 286"/>
          <p:cNvSpPr/>
          <p:nvPr/>
        </p:nvSpPr>
        <p:spPr>
          <a:xfrm>
            <a:off x="2589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7" name="Shape 287"/>
          <p:cNvSpPr/>
          <p:nvPr/>
        </p:nvSpPr>
        <p:spPr>
          <a:xfrm>
            <a:off x="8699345" y="1151406"/>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747925" y="225025"/>
            <a:ext cx="6140399"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0" name="Shape 290"/>
          <p:cNvSpPr txBox="1">
            <a:spLocks noGrp="1"/>
          </p:cNvSpPr>
          <p:nvPr>
            <p:ph type="body" idx="1"/>
          </p:nvPr>
        </p:nvSpPr>
        <p:spPr>
          <a:xfrm>
            <a:off x="747925" y="1302836"/>
            <a:ext cx="6140399" cy="3610800"/>
          </a:xfrm>
          <a:prstGeom prst="rect">
            <a:avLst/>
          </a:prstGeom>
        </p:spPr>
        <p:txBody>
          <a:bodyPr lIns="91425" tIns="91425" rIns="91425" bIns="91425" anchor="t" anchorCtr="0"/>
          <a:lstStyle>
            <a:lvl1pPr lvl="0">
              <a:spcBef>
                <a:spcPts val="0"/>
              </a:spcBef>
              <a:buSzPct val="100000"/>
              <a:defRPr sz="25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grpSp>
        <p:nvGrpSpPr>
          <p:cNvPr id="291" name="Shape 291"/>
          <p:cNvGrpSpPr/>
          <p:nvPr/>
        </p:nvGrpSpPr>
        <p:grpSpPr>
          <a:xfrm>
            <a:off x="7442902" y="-91153"/>
            <a:ext cx="1796289" cy="5330574"/>
            <a:chOff x="6023725" y="842300"/>
            <a:chExt cx="1358150" cy="4030375"/>
          </a:xfrm>
        </p:grpSpPr>
        <p:sp>
          <p:nvSpPr>
            <p:cNvPr id="292" name="Shape 292"/>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3" name="Shape 293"/>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4" name="Shape 294"/>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5" name="Shape 295"/>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6" name="Shape 296"/>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7" name="Shape 297"/>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8" name="Shape 298"/>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9" name="Shape 299"/>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0" name="Shape 300"/>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1" name="Shape 301"/>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2" name="Shape 302"/>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3" name="Shape 303"/>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4" name="Shape 304"/>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5" name="Shape 305"/>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6" name="Shape 306"/>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7" name="Shape 307"/>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8" name="Shape 308"/>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9" name="Shape 309"/>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0" name="Shape 310"/>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1" name="Shape 311"/>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2" name="Shape 312"/>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3" name="Shape 313"/>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4" name="Shape 314"/>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5" name="Shape 315"/>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6" name="Shape 316"/>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7" name="Shape 317"/>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8" name="Shape 318"/>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9" name="Shape 319"/>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20" name="Shape 320"/>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grpSp>
      <p:cxnSp>
        <p:nvCxnSpPr>
          <p:cNvPr id="321" name="Shape 321"/>
          <p:cNvCxnSpPr/>
          <p:nvPr/>
        </p:nvCxnSpPr>
        <p:spPr>
          <a:xfrm>
            <a:off x="850475" y="1031425"/>
            <a:ext cx="6037799" cy="0"/>
          </a:xfrm>
          <a:prstGeom prst="straightConnector1">
            <a:avLst/>
          </a:prstGeom>
          <a:noFill/>
          <a:ln w="19050" cap="rnd" cmpd="sng">
            <a:solidFill>
              <a:srgbClr val="A4C2F4"/>
            </a:solidFill>
            <a:prstDash val="dash"/>
            <a:round/>
            <a:headEnd type="none" w="lg" len="lg"/>
            <a:tailEnd type="none" w="lg" len="lg"/>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747925" y="225025"/>
            <a:ext cx="6140399"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4" name="Shape 324"/>
          <p:cNvSpPr txBox="1">
            <a:spLocks noGrp="1"/>
          </p:cNvSpPr>
          <p:nvPr>
            <p:ph type="body" idx="1"/>
          </p:nvPr>
        </p:nvSpPr>
        <p:spPr>
          <a:xfrm>
            <a:off x="747925" y="1363153"/>
            <a:ext cx="3158999" cy="3610800"/>
          </a:xfrm>
          <a:prstGeom prst="rect">
            <a:avLst/>
          </a:prstGeom>
        </p:spPr>
        <p:txBody>
          <a:bodyPr lIns="91425" tIns="91425" rIns="91425" bIns="91425" anchor="t" anchorCtr="0"/>
          <a:lstStyle>
            <a:lvl1pPr lvl="0">
              <a:spcBef>
                <a:spcPts val="0"/>
              </a:spcBef>
              <a:buSzPct val="100000"/>
              <a:defRPr sz="22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sp>
        <p:nvSpPr>
          <p:cNvPr id="325" name="Shape 325"/>
          <p:cNvSpPr txBox="1">
            <a:spLocks noGrp="1"/>
          </p:cNvSpPr>
          <p:nvPr>
            <p:ph type="body" idx="2"/>
          </p:nvPr>
        </p:nvSpPr>
        <p:spPr>
          <a:xfrm>
            <a:off x="4097098" y="1363153"/>
            <a:ext cx="3158999" cy="3610800"/>
          </a:xfrm>
          <a:prstGeom prst="rect">
            <a:avLst/>
          </a:prstGeom>
        </p:spPr>
        <p:txBody>
          <a:bodyPr lIns="91425" tIns="91425" rIns="91425" bIns="91425" anchor="t" anchorCtr="0"/>
          <a:lstStyle>
            <a:lvl1pPr lvl="0">
              <a:spcBef>
                <a:spcPts val="0"/>
              </a:spcBef>
              <a:buSzPct val="100000"/>
              <a:defRPr sz="22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grpSp>
        <p:nvGrpSpPr>
          <p:cNvPr id="326" name="Shape 326"/>
          <p:cNvGrpSpPr/>
          <p:nvPr/>
        </p:nvGrpSpPr>
        <p:grpSpPr>
          <a:xfrm>
            <a:off x="7442902" y="-91153"/>
            <a:ext cx="1796289" cy="5330574"/>
            <a:chOff x="6023725" y="842300"/>
            <a:chExt cx="1358150" cy="4030375"/>
          </a:xfrm>
        </p:grpSpPr>
        <p:sp>
          <p:nvSpPr>
            <p:cNvPr id="327" name="Shape 327"/>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28" name="Shape 328"/>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29" name="Shape 329"/>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0" name="Shape 330"/>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1" name="Shape 331"/>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2" name="Shape 332"/>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3" name="Shape 333"/>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4" name="Shape 334"/>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5" name="Shape 335"/>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6" name="Shape 336"/>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7" name="Shape 337"/>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8" name="Shape 338"/>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9" name="Shape 339"/>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0" name="Shape 340"/>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1" name="Shape 341"/>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2" name="Shape 342"/>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3" name="Shape 343"/>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4" name="Shape 344"/>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5" name="Shape 345"/>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6" name="Shape 346"/>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7" name="Shape 347"/>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8" name="Shape 348"/>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9" name="Shape 349"/>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0" name="Shape 350"/>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1" name="Shape 351"/>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2" name="Shape 352"/>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3" name="Shape 353"/>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4" name="Shape 354"/>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5" name="Shape 355"/>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grpSp>
      <p:cxnSp>
        <p:nvCxnSpPr>
          <p:cNvPr id="356" name="Shape 356"/>
          <p:cNvCxnSpPr/>
          <p:nvPr/>
        </p:nvCxnSpPr>
        <p:spPr>
          <a:xfrm>
            <a:off x="850475" y="1031425"/>
            <a:ext cx="6037799" cy="0"/>
          </a:xfrm>
          <a:prstGeom prst="straightConnector1">
            <a:avLst/>
          </a:prstGeom>
          <a:noFill/>
          <a:ln w="19050" cap="rnd" cmpd="sng">
            <a:solidFill>
              <a:srgbClr val="A4C2F4"/>
            </a:solidFill>
            <a:prstDash val="dash"/>
            <a:round/>
            <a:headEnd type="none" w="lg" len="lg"/>
            <a:tailEnd type="none" w="lg" len="lg"/>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69"/>
        <p:cNvGrpSpPr/>
        <p:nvPr/>
      </p:nvGrpSpPr>
      <p:grpSpPr>
        <a:xfrm>
          <a:off x="0" y="0"/>
          <a:ext cx="0" cy="0"/>
          <a:chOff x="0" y="0"/>
          <a:chExt cx="0" cy="0"/>
        </a:xfrm>
      </p:grpSpPr>
      <p:sp>
        <p:nvSpPr>
          <p:cNvPr id="470" name="Shape 470"/>
          <p:cNvSpPr/>
          <p:nvPr/>
        </p:nvSpPr>
        <p:spPr>
          <a:xfrm>
            <a:off x="7302880" y="-294361"/>
            <a:ext cx="450549" cy="558733"/>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1" name="Shape 471"/>
          <p:cNvSpPr/>
          <p:nvPr/>
        </p:nvSpPr>
        <p:spPr>
          <a:xfrm>
            <a:off x="-35374" y="3366962"/>
            <a:ext cx="443259"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2" name="Shape 472"/>
          <p:cNvSpPr/>
          <p:nvPr/>
        </p:nvSpPr>
        <p:spPr>
          <a:xfrm>
            <a:off x="8817947" y="3439660"/>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3" name="Shape 473"/>
          <p:cNvSpPr/>
          <p:nvPr/>
        </p:nvSpPr>
        <p:spPr>
          <a:xfrm>
            <a:off x="8742973" y="4166676"/>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4" name="Shape 474"/>
          <p:cNvSpPr/>
          <p:nvPr/>
        </p:nvSpPr>
        <p:spPr>
          <a:xfrm>
            <a:off x="8360954" y="450691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5" name="Shape 475"/>
          <p:cNvSpPr/>
          <p:nvPr/>
        </p:nvSpPr>
        <p:spPr>
          <a:xfrm>
            <a:off x="-77078" y="1488018"/>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6" name="Shape 476"/>
          <p:cNvSpPr/>
          <p:nvPr/>
        </p:nvSpPr>
        <p:spPr>
          <a:xfrm>
            <a:off x="8052571"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7" name="Shape 477"/>
          <p:cNvSpPr/>
          <p:nvPr/>
        </p:nvSpPr>
        <p:spPr>
          <a:xfrm>
            <a:off x="8052577" y="413232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8" name="Shape 478"/>
          <p:cNvSpPr/>
          <p:nvPr/>
        </p:nvSpPr>
        <p:spPr>
          <a:xfrm>
            <a:off x="7430898" y="4873170"/>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9" name="Shape 479"/>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0" name="Shape 480"/>
          <p:cNvSpPr/>
          <p:nvPr/>
        </p:nvSpPr>
        <p:spPr>
          <a:xfrm>
            <a:off x="85224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1" name="Shape 481"/>
          <p:cNvSpPr/>
          <p:nvPr/>
        </p:nvSpPr>
        <p:spPr>
          <a:xfrm>
            <a:off x="88294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2" name="Shape 482"/>
          <p:cNvSpPr/>
          <p:nvPr/>
        </p:nvSpPr>
        <p:spPr>
          <a:xfrm>
            <a:off x="8963978" y="1338718"/>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3" name="Shape 483"/>
          <p:cNvSpPr/>
          <p:nvPr/>
        </p:nvSpPr>
        <p:spPr>
          <a:xfrm rot="-2426120">
            <a:off x="7110131" y="4877011"/>
            <a:ext cx="279909"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4" name="Shape 484"/>
          <p:cNvSpPr/>
          <p:nvPr/>
        </p:nvSpPr>
        <p:spPr>
          <a:xfrm>
            <a:off x="76596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5" name="Shape 485"/>
          <p:cNvSpPr/>
          <p:nvPr/>
        </p:nvSpPr>
        <p:spPr>
          <a:xfrm>
            <a:off x="8797587" y="3078732"/>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6" name="Shape 486"/>
          <p:cNvSpPr/>
          <p:nvPr/>
        </p:nvSpPr>
        <p:spPr>
          <a:xfrm>
            <a:off x="7782420"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7" name="Shape 487"/>
          <p:cNvSpPr/>
          <p:nvPr/>
        </p:nvSpPr>
        <p:spPr>
          <a:xfrm>
            <a:off x="346877" y="6086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8" name="Shape 488"/>
          <p:cNvSpPr/>
          <p:nvPr/>
        </p:nvSpPr>
        <p:spPr>
          <a:xfrm>
            <a:off x="645010" y="355961"/>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9" name="Shape 489"/>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0" name="Shape 490"/>
          <p:cNvSpPr/>
          <p:nvPr/>
        </p:nvSpPr>
        <p:spPr>
          <a:xfrm>
            <a:off x="-7" y="101336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1" name="Shape 491"/>
          <p:cNvSpPr/>
          <p:nvPr/>
        </p:nvSpPr>
        <p:spPr>
          <a:xfrm>
            <a:off x="8699356" y="17911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2" name="Shape 492"/>
          <p:cNvSpPr/>
          <p:nvPr/>
        </p:nvSpPr>
        <p:spPr>
          <a:xfrm>
            <a:off x="700454"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3" name="Shape 493"/>
          <p:cNvSpPr/>
          <p:nvPr/>
        </p:nvSpPr>
        <p:spPr>
          <a:xfrm>
            <a:off x="258966"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4" name="Shape 494"/>
          <p:cNvSpPr/>
          <p:nvPr/>
        </p:nvSpPr>
        <p:spPr>
          <a:xfrm>
            <a:off x="-35015"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5" name="Shape 495"/>
          <p:cNvSpPr/>
          <p:nvPr/>
        </p:nvSpPr>
        <p:spPr>
          <a:xfrm>
            <a:off x="7212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6" name="Shape 496"/>
          <p:cNvSpPr/>
          <p:nvPr/>
        </p:nvSpPr>
        <p:spPr>
          <a:xfrm>
            <a:off x="-243127" y="5420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7" name="Shape 497"/>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8" name="Shape 498"/>
          <p:cNvSpPr/>
          <p:nvPr/>
        </p:nvSpPr>
        <p:spPr>
          <a:xfrm>
            <a:off x="-38626" y="579045"/>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9" name="Shape 499"/>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0" name="Shape 500"/>
          <p:cNvSpPr/>
          <p:nvPr/>
        </p:nvSpPr>
        <p:spPr>
          <a:xfrm>
            <a:off x="955989" y="-57166"/>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1" name="Shape 501"/>
          <p:cNvSpPr/>
          <p:nvPr/>
        </p:nvSpPr>
        <p:spPr>
          <a:xfrm>
            <a:off x="1333293" y="4678454"/>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2" name="Shape 502"/>
          <p:cNvSpPr/>
          <p:nvPr/>
        </p:nvSpPr>
        <p:spPr>
          <a:xfrm>
            <a:off x="916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3" name="Shape 503"/>
          <p:cNvSpPr/>
          <p:nvPr/>
        </p:nvSpPr>
        <p:spPr>
          <a:xfrm>
            <a:off x="1525678" y="4911343"/>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4" name="Shape 504"/>
          <p:cNvSpPr/>
          <p:nvPr/>
        </p:nvSpPr>
        <p:spPr>
          <a:xfrm>
            <a:off x="2703" y="4900230"/>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5" name="Shape 505"/>
          <p:cNvSpPr/>
          <p:nvPr/>
        </p:nvSpPr>
        <p:spPr>
          <a:xfrm rot="1920548">
            <a:off x="8225550" y="6252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6" name="Shape 506"/>
          <p:cNvSpPr/>
          <p:nvPr/>
        </p:nvSpPr>
        <p:spPr>
          <a:xfrm>
            <a:off x="346867" y="4064142"/>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7" name="Shape 507"/>
          <p:cNvSpPr/>
          <p:nvPr/>
        </p:nvSpPr>
        <p:spPr>
          <a:xfrm rot="-5400000">
            <a:off x="7996280" y="3169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8" name="Shape 508"/>
          <p:cNvSpPr/>
          <p:nvPr/>
        </p:nvSpPr>
        <p:spPr>
          <a:xfrm>
            <a:off x="8801760" y="790270"/>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9" name="Shape 509"/>
          <p:cNvSpPr/>
          <p:nvPr/>
        </p:nvSpPr>
        <p:spPr>
          <a:xfrm>
            <a:off x="2589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10" name="Shape 510"/>
          <p:cNvSpPr/>
          <p:nvPr/>
        </p:nvSpPr>
        <p:spPr>
          <a:xfrm>
            <a:off x="8699345" y="1151406"/>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Shape 6"/>
          <p:cNvGrpSpPr/>
          <p:nvPr/>
        </p:nvGrpSpPr>
        <p:grpSpPr>
          <a:xfrm>
            <a:off x="-6" y="-23"/>
            <a:ext cx="9143797" cy="5143377"/>
            <a:chOff x="239950" y="872550"/>
            <a:chExt cx="7042900" cy="3961625"/>
          </a:xfrm>
        </p:grpSpPr>
        <p:sp>
          <p:nvSpPr>
            <p:cNvPr id="7" name="Shape 7"/>
            <p:cNvSpPr/>
            <p:nvPr/>
          </p:nvSpPr>
          <p:spPr>
            <a:xfrm>
              <a:off x="239950" y="872550"/>
              <a:ext cx="7042900" cy="3961625"/>
            </a:xfrm>
            <a:custGeom>
              <a:avLst/>
              <a:gdLst/>
              <a:ahLst/>
              <a:cxnLst/>
              <a:rect l="0" t="0" r="0" b="0"/>
              <a:pathLst>
                <a:path w="281716" h="158465" fill="none" extrusionOk="0">
                  <a:moveTo>
                    <a:pt x="0" y="0"/>
                  </a:moveTo>
                  <a:lnTo>
                    <a:pt x="281715" y="0"/>
                  </a:lnTo>
                  <a:lnTo>
                    <a:pt x="281715" y="158464"/>
                  </a:lnTo>
                  <a:lnTo>
                    <a:pt x="0" y="158464"/>
                  </a:lnTo>
                  <a:lnTo>
                    <a:pt x="0" y="0"/>
                  </a:lnTo>
                  <a:close/>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8"/>
            <p:cNvSpPr/>
            <p:nvPr/>
          </p:nvSpPr>
          <p:spPr>
            <a:xfrm>
              <a:off x="239950" y="47617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9"/>
            <p:cNvSpPr/>
            <p:nvPr/>
          </p:nvSpPr>
          <p:spPr>
            <a:xfrm>
              <a:off x="239950" y="46901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10"/>
            <p:cNvSpPr/>
            <p:nvPr/>
          </p:nvSpPr>
          <p:spPr>
            <a:xfrm>
              <a:off x="239950" y="46177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11"/>
            <p:cNvSpPr/>
            <p:nvPr/>
          </p:nvSpPr>
          <p:spPr>
            <a:xfrm>
              <a:off x="239950" y="45462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12"/>
            <p:cNvSpPr/>
            <p:nvPr/>
          </p:nvSpPr>
          <p:spPr>
            <a:xfrm>
              <a:off x="239950" y="44737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13"/>
            <p:cNvSpPr/>
            <p:nvPr/>
          </p:nvSpPr>
          <p:spPr>
            <a:xfrm>
              <a:off x="239950" y="44022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14"/>
            <p:cNvSpPr/>
            <p:nvPr/>
          </p:nvSpPr>
          <p:spPr>
            <a:xfrm>
              <a:off x="239950" y="43297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15"/>
            <p:cNvSpPr/>
            <p:nvPr/>
          </p:nvSpPr>
          <p:spPr>
            <a:xfrm>
              <a:off x="239950" y="42582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16"/>
            <p:cNvSpPr/>
            <p:nvPr/>
          </p:nvSpPr>
          <p:spPr>
            <a:xfrm>
              <a:off x="239950" y="41858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17"/>
            <p:cNvSpPr/>
            <p:nvPr/>
          </p:nvSpPr>
          <p:spPr>
            <a:xfrm>
              <a:off x="239950" y="41142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18"/>
            <p:cNvSpPr/>
            <p:nvPr/>
          </p:nvSpPr>
          <p:spPr>
            <a:xfrm>
              <a:off x="239950" y="40418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19"/>
            <p:cNvSpPr/>
            <p:nvPr/>
          </p:nvSpPr>
          <p:spPr>
            <a:xfrm>
              <a:off x="239950" y="39693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20"/>
            <p:cNvSpPr/>
            <p:nvPr/>
          </p:nvSpPr>
          <p:spPr>
            <a:xfrm>
              <a:off x="239950" y="38978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21"/>
            <p:cNvSpPr/>
            <p:nvPr/>
          </p:nvSpPr>
          <p:spPr>
            <a:xfrm>
              <a:off x="239950" y="38254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22"/>
            <p:cNvSpPr/>
            <p:nvPr/>
          </p:nvSpPr>
          <p:spPr>
            <a:xfrm>
              <a:off x="239950" y="37538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23"/>
            <p:cNvSpPr/>
            <p:nvPr/>
          </p:nvSpPr>
          <p:spPr>
            <a:xfrm>
              <a:off x="239950" y="36814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24"/>
            <p:cNvSpPr/>
            <p:nvPr/>
          </p:nvSpPr>
          <p:spPr>
            <a:xfrm>
              <a:off x="239950" y="36099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25"/>
            <p:cNvSpPr/>
            <p:nvPr/>
          </p:nvSpPr>
          <p:spPr>
            <a:xfrm>
              <a:off x="239950" y="35374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26"/>
            <p:cNvSpPr/>
            <p:nvPr/>
          </p:nvSpPr>
          <p:spPr>
            <a:xfrm>
              <a:off x="239950" y="34659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27"/>
            <p:cNvSpPr/>
            <p:nvPr/>
          </p:nvSpPr>
          <p:spPr>
            <a:xfrm>
              <a:off x="239950" y="33934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 name="Shape 28"/>
            <p:cNvSpPr/>
            <p:nvPr/>
          </p:nvSpPr>
          <p:spPr>
            <a:xfrm>
              <a:off x="239950" y="33219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 name="Shape 29"/>
            <p:cNvSpPr/>
            <p:nvPr/>
          </p:nvSpPr>
          <p:spPr>
            <a:xfrm>
              <a:off x="239950" y="32495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 name="Shape 30"/>
            <p:cNvSpPr/>
            <p:nvPr/>
          </p:nvSpPr>
          <p:spPr>
            <a:xfrm>
              <a:off x="239950" y="31770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 name="Shape 31"/>
            <p:cNvSpPr/>
            <p:nvPr/>
          </p:nvSpPr>
          <p:spPr>
            <a:xfrm>
              <a:off x="239950" y="31055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 name="Shape 32"/>
            <p:cNvSpPr/>
            <p:nvPr/>
          </p:nvSpPr>
          <p:spPr>
            <a:xfrm>
              <a:off x="239950" y="3033100"/>
              <a:ext cx="7042900" cy="0"/>
            </a:xfrm>
            <a:custGeom>
              <a:avLst/>
              <a:gdLst/>
              <a:ahLst/>
              <a:cxnLst/>
              <a:rect l="0" t="0" r="0" b="0"/>
              <a:pathLst>
                <a:path w="281716"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 name="Shape 33"/>
            <p:cNvSpPr/>
            <p:nvPr/>
          </p:nvSpPr>
          <p:spPr>
            <a:xfrm>
              <a:off x="239950" y="29615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 name="Shape 34"/>
            <p:cNvSpPr/>
            <p:nvPr/>
          </p:nvSpPr>
          <p:spPr>
            <a:xfrm>
              <a:off x="239950" y="28891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 name="Shape 35"/>
            <p:cNvSpPr/>
            <p:nvPr/>
          </p:nvSpPr>
          <p:spPr>
            <a:xfrm>
              <a:off x="239950" y="28175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 name="Shape 36"/>
            <p:cNvSpPr/>
            <p:nvPr/>
          </p:nvSpPr>
          <p:spPr>
            <a:xfrm>
              <a:off x="239950" y="27451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37"/>
            <p:cNvSpPr/>
            <p:nvPr/>
          </p:nvSpPr>
          <p:spPr>
            <a:xfrm>
              <a:off x="239950" y="26736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38"/>
            <p:cNvSpPr/>
            <p:nvPr/>
          </p:nvSpPr>
          <p:spPr>
            <a:xfrm>
              <a:off x="239950" y="26011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 name="Shape 39"/>
            <p:cNvSpPr/>
            <p:nvPr/>
          </p:nvSpPr>
          <p:spPr>
            <a:xfrm>
              <a:off x="239950" y="25296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 name="Shape 40"/>
            <p:cNvSpPr/>
            <p:nvPr/>
          </p:nvSpPr>
          <p:spPr>
            <a:xfrm>
              <a:off x="239950" y="24572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41"/>
            <p:cNvSpPr/>
            <p:nvPr/>
          </p:nvSpPr>
          <p:spPr>
            <a:xfrm>
              <a:off x="239950" y="23847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 name="Shape 42"/>
            <p:cNvSpPr/>
            <p:nvPr/>
          </p:nvSpPr>
          <p:spPr>
            <a:xfrm>
              <a:off x="239950" y="23132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 name="Shape 43"/>
            <p:cNvSpPr/>
            <p:nvPr/>
          </p:nvSpPr>
          <p:spPr>
            <a:xfrm>
              <a:off x="239950" y="22407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 name="Shape 44"/>
            <p:cNvSpPr/>
            <p:nvPr/>
          </p:nvSpPr>
          <p:spPr>
            <a:xfrm>
              <a:off x="239950" y="21692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 name="Shape 45"/>
            <p:cNvSpPr/>
            <p:nvPr/>
          </p:nvSpPr>
          <p:spPr>
            <a:xfrm>
              <a:off x="239950" y="20968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 name="Shape 46"/>
            <p:cNvSpPr/>
            <p:nvPr/>
          </p:nvSpPr>
          <p:spPr>
            <a:xfrm>
              <a:off x="239950" y="20252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 name="Shape 47"/>
            <p:cNvSpPr/>
            <p:nvPr/>
          </p:nvSpPr>
          <p:spPr>
            <a:xfrm>
              <a:off x="239950" y="19528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 name="Shape 48"/>
            <p:cNvSpPr/>
            <p:nvPr/>
          </p:nvSpPr>
          <p:spPr>
            <a:xfrm>
              <a:off x="239950" y="18813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49"/>
            <p:cNvSpPr/>
            <p:nvPr/>
          </p:nvSpPr>
          <p:spPr>
            <a:xfrm>
              <a:off x="239950" y="18088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 name="Shape 50"/>
            <p:cNvSpPr/>
            <p:nvPr/>
          </p:nvSpPr>
          <p:spPr>
            <a:xfrm>
              <a:off x="239950" y="17373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 name="Shape 51"/>
            <p:cNvSpPr/>
            <p:nvPr/>
          </p:nvSpPr>
          <p:spPr>
            <a:xfrm>
              <a:off x="239950" y="16648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 name="Shape 52"/>
            <p:cNvSpPr/>
            <p:nvPr/>
          </p:nvSpPr>
          <p:spPr>
            <a:xfrm>
              <a:off x="239950" y="15924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 name="Shape 53"/>
            <p:cNvSpPr/>
            <p:nvPr/>
          </p:nvSpPr>
          <p:spPr>
            <a:xfrm>
              <a:off x="239950" y="15209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 name="Shape 54"/>
            <p:cNvSpPr/>
            <p:nvPr/>
          </p:nvSpPr>
          <p:spPr>
            <a:xfrm>
              <a:off x="239950" y="14484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 name="Shape 55"/>
            <p:cNvSpPr/>
            <p:nvPr/>
          </p:nvSpPr>
          <p:spPr>
            <a:xfrm>
              <a:off x="239950" y="13769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 name="Shape 56"/>
            <p:cNvSpPr/>
            <p:nvPr/>
          </p:nvSpPr>
          <p:spPr>
            <a:xfrm>
              <a:off x="239950" y="13044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 name="Shape 57"/>
            <p:cNvSpPr/>
            <p:nvPr/>
          </p:nvSpPr>
          <p:spPr>
            <a:xfrm>
              <a:off x="239950" y="12329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 name="Shape 58"/>
            <p:cNvSpPr/>
            <p:nvPr/>
          </p:nvSpPr>
          <p:spPr>
            <a:xfrm>
              <a:off x="239950" y="11605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 name="Shape 59"/>
            <p:cNvSpPr/>
            <p:nvPr/>
          </p:nvSpPr>
          <p:spPr>
            <a:xfrm>
              <a:off x="239950" y="10889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 name="Shape 60"/>
            <p:cNvSpPr/>
            <p:nvPr/>
          </p:nvSpPr>
          <p:spPr>
            <a:xfrm>
              <a:off x="239950" y="10165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 name="Shape 61"/>
            <p:cNvSpPr/>
            <p:nvPr/>
          </p:nvSpPr>
          <p:spPr>
            <a:xfrm>
              <a:off x="239950" y="9450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 name="Shape 62"/>
            <p:cNvSpPr/>
            <p:nvPr/>
          </p:nvSpPr>
          <p:spPr>
            <a:xfrm>
              <a:off x="72103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 name="Shape 63"/>
            <p:cNvSpPr/>
            <p:nvPr/>
          </p:nvSpPr>
          <p:spPr>
            <a:xfrm>
              <a:off x="71379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64"/>
            <p:cNvSpPr/>
            <p:nvPr/>
          </p:nvSpPr>
          <p:spPr>
            <a:xfrm>
              <a:off x="70645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65"/>
            <p:cNvSpPr/>
            <p:nvPr/>
          </p:nvSpPr>
          <p:spPr>
            <a:xfrm>
              <a:off x="69921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66"/>
            <p:cNvSpPr/>
            <p:nvPr/>
          </p:nvSpPr>
          <p:spPr>
            <a:xfrm>
              <a:off x="69196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67"/>
            <p:cNvSpPr/>
            <p:nvPr/>
          </p:nvSpPr>
          <p:spPr>
            <a:xfrm>
              <a:off x="68472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 name="Shape 68"/>
            <p:cNvSpPr/>
            <p:nvPr/>
          </p:nvSpPr>
          <p:spPr>
            <a:xfrm>
              <a:off x="67747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69"/>
            <p:cNvSpPr/>
            <p:nvPr/>
          </p:nvSpPr>
          <p:spPr>
            <a:xfrm>
              <a:off x="67023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70"/>
            <p:cNvSpPr/>
            <p:nvPr/>
          </p:nvSpPr>
          <p:spPr>
            <a:xfrm>
              <a:off x="66289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71"/>
            <p:cNvSpPr/>
            <p:nvPr/>
          </p:nvSpPr>
          <p:spPr>
            <a:xfrm>
              <a:off x="65565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 name="Shape 72"/>
            <p:cNvSpPr/>
            <p:nvPr/>
          </p:nvSpPr>
          <p:spPr>
            <a:xfrm>
              <a:off x="64840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 name="Shape 73"/>
            <p:cNvSpPr/>
            <p:nvPr/>
          </p:nvSpPr>
          <p:spPr>
            <a:xfrm>
              <a:off x="64116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74"/>
            <p:cNvSpPr/>
            <p:nvPr/>
          </p:nvSpPr>
          <p:spPr>
            <a:xfrm>
              <a:off x="6339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75"/>
            <p:cNvSpPr/>
            <p:nvPr/>
          </p:nvSpPr>
          <p:spPr>
            <a:xfrm>
              <a:off x="62667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 name="Shape 76"/>
            <p:cNvSpPr/>
            <p:nvPr/>
          </p:nvSpPr>
          <p:spPr>
            <a:xfrm>
              <a:off x="61933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 name="Shape 77"/>
            <p:cNvSpPr/>
            <p:nvPr/>
          </p:nvSpPr>
          <p:spPr>
            <a:xfrm>
              <a:off x="61209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 name="Shape 78"/>
            <p:cNvSpPr/>
            <p:nvPr/>
          </p:nvSpPr>
          <p:spPr>
            <a:xfrm>
              <a:off x="60484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 name="Shape 79"/>
            <p:cNvSpPr/>
            <p:nvPr/>
          </p:nvSpPr>
          <p:spPr>
            <a:xfrm>
              <a:off x="59760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 name="Shape 80"/>
            <p:cNvSpPr/>
            <p:nvPr/>
          </p:nvSpPr>
          <p:spPr>
            <a:xfrm>
              <a:off x="59036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81"/>
            <p:cNvSpPr/>
            <p:nvPr/>
          </p:nvSpPr>
          <p:spPr>
            <a:xfrm>
              <a:off x="58302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 name="Shape 82"/>
            <p:cNvSpPr/>
            <p:nvPr/>
          </p:nvSpPr>
          <p:spPr>
            <a:xfrm>
              <a:off x="57577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 name="Shape 83"/>
            <p:cNvSpPr/>
            <p:nvPr/>
          </p:nvSpPr>
          <p:spPr>
            <a:xfrm>
              <a:off x="56853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 name="Shape 84"/>
            <p:cNvSpPr/>
            <p:nvPr/>
          </p:nvSpPr>
          <p:spPr>
            <a:xfrm>
              <a:off x="56129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 name="Shape 85"/>
            <p:cNvSpPr/>
            <p:nvPr/>
          </p:nvSpPr>
          <p:spPr>
            <a:xfrm>
              <a:off x="55404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6" name="Shape 86"/>
            <p:cNvSpPr/>
            <p:nvPr/>
          </p:nvSpPr>
          <p:spPr>
            <a:xfrm>
              <a:off x="54680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7" name="Shape 87"/>
            <p:cNvSpPr/>
            <p:nvPr/>
          </p:nvSpPr>
          <p:spPr>
            <a:xfrm>
              <a:off x="53946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8" name="Shape 88"/>
            <p:cNvSpPr/>
            <p:nvPr/>
          </p:nvSpPr>
          <p:spPr>
            <a:xfrm>
              <a:off x="53222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9" name="Shape 89"/>
            <p:cNvSpPr/>
            <p:nvPr/>
          </p:nvSpPr>
          <p:spPr>
            <a:xfrm>
              <a:off x="52497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 name="Shape 90"/>
            <p:cNvSpPr/>
            <p:nvPr/>
          </p:nvSpPr>
          <p:spPr>
            <a:xfrm>
              <a:off x="51773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1" name="Shape 91"/>
            <p:cNvSpPr/>
            <p:nvPr/>
          </p:nvSpPr>
          <p:spPr>
            <a:xfrm>
              <a:off x="5104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2" name="Shape 92"/>
            <p:cNvSpPr/>
            <p:nvPr/>
          </p:nvSpPr>
          <p:spPr>
            <a:xfrm>
              <a:off x="50324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3" name="Shape 93"/>
            <p:cNvSpPr/>
            <p:nvPr/>
          </p:nvSpPr>
          <p:spPr>
            <a:xfrm>
              <a:off x="49590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 name="Shape 94"/>
            <p:cNvSpPr/>
            <p:nvPr/>
          </p:nvSpPr>
          <p:spPr>
            <a:xfrm>
              <a:off x="48866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5" name="Shape 95"/>
            <p:cNvSpPr/>
            <p:nvPr/>
          </p:nvSpPr>
          <p:spPr>
            <a:xfrm>
              <a:off x="48141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 name="Shape 96"/>
            <p:cNvSpPr/>
            <p:nvPr/>
          </p:nvSpPr>
          <p:spPr>
            <a:xfrm>
              <a:off x="47417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7" name="Shape 97"/>
            <p:cNvSpPr/>
            <p:nvPr/>
          </p:nvSpPr>
          <p:spPr>
            <a:xfrm>
              <a:off x="46692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 name="Shape 98"/>
            <p:cNvSpPr/>
            <p:nvPr/>
          </p:nvSpPr>
          <p:spPr>
            <a:xfrm>
              <a:off x="45968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 name="Shape 99"/>
            <p:cNvSpPr/>
            <p:nvPr/>
          </p:nvSpPr>
          <p:spPr>
            <a:xfrm>
              <a:off x="45234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0" name="Shape 100"/>
            <p:cNvSpPr/>
            <p:nvPr/>
          </p:nvSpPr>
          <p:spPr>
            <a:xfrm>
              <a:off x="44510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1" name="Shape 101"/>
            <p:cNvSpPr/>
            <p:nvPr/>
          </p:nvSpPr>
          <p:spPr>
            <a:xfrm>
              <a:off x="43785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 name="Shape 102"/>
            <p:cNvSpPr/>
            <p:nvPr/>
          </p:nvSpPr>
          <p:spPr>
            <a:xfrm>
              <a:off x="43061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 name="Shape 103"/>
            <p:cNvSpPr/>
            <p:nvPr/>
          </p:nvSpPr>
          <p:spPr>
            <a:xfrm>
              <a:off x="42336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 name="Shape 104"/>
            <p:cNvSpPr/>
            <p:nvPr/>
          </p:nvSpPr>
          <p:spPr>
            <a:xfrm>
              <a:off x="41603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5" name="Shape 105"/>
            <p:cNvSpPr/>
            <p:nvPr/>
          </p:nvSpPr>
          <p:spPr>
            <a:xfrm>
              <a:off x="40878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6" name="Shape 106"/>
            <p:cNvSpPr/>
            <p:nvPr/>
          </p:nvSpPr>
          <p:spPr>
            <a:xfrm>
              <a:off x="40154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7" name="Shape 107"/>
            <p:cNvSpPr/>
            <p:nvPr/>
          </p:nvSpPr>
          <p:spPr>
            <a:xfrm>
              <a:off x="39429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8" name="Shape 108"/>
            <p:cNvSpPr/>
            <p:nvPr/>
          </p:nvSpPr>
          <p:spPr>
            <a:xfrm>
              <a:off x="38705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9" name="Shape 109"/>
            <p:cNvSpPr/>
            <p:nvPr/>
          </p:nvSpPr>
          <p:spPr>
            <a:xfrm>
              <a:off x="37980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0" name="Shape 110"/>
            <p:cNvSpPr/>
            <p:nvPr/>
          </p:nvSpPr>
          <p:spPr>
            <a:xfrm>
              <a:off x="37247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1" name="Shape 111"/>
            <p:cNvSpPr/>
            <p:nvPr/>
          </p:nvSpPr>
          <p:spPr>
            <a:xfrm>
              <a:off x="36522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2" name="Shape 112"/>
            <p:cNvSpPr/>
            <p:nvPr/>
          </p:nvSpPr>
          <p:spPr>
            <a:xfrm>
              <a:off x="35798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3" name="Shape 113"/>
            <p:cNvSpPr/>
            <p:nvPr/>
          </p:nvSpPr>
          <p:spPr>
            <a:xfrm>
              <a:off x="35073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4" name="Shape 114"/>
            <p:cNvSpPr/>
            <p:nvPr/>
          </p:nvSpPr>
          <p:spPr>
            <a:xfrm>
              <a:off x="34349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5" name="Shape 115"/>
            <p:cNvSpPr/>
            <p:nvPr/>
          </p:nvSpPr>
          <p:spPr>
            <a:xfrm>
              <a:off x="33624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 name="Shape 116"/>
            <p:cNvSpPr/>
            <p:nvPr/>
          </p:nvSpPr>
          <p:spPr>
            <a:xfrm>
              <a:off x="32891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7" name="Shape 117"/>
            <p:cNvSpPr/>
            <p:nvPr/>
          </p:nvSpPr>
          <p:spPr>
            <a:xfrm>
              <a:off x="32166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8" name="Shape 118"/>
            <p:cNvSpPr/>
            <p:nvPr/>
          </p:nvSpPr>
          <p:spPr>
            <a:xfrm>
              <a:off x="31442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9" name="Shape 119"/>
            <p:cNvSpPr/>
            <p:nvPr/>
          </p:nvSpPr>
          <p:spPr>
            <a:xfrm>
              <a:off x="30717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0" name="Shape 120"/>
            <p:cNvSpPr/>
            <p:nvPr/>
          </p:nvSpPr>
          <p:spPr>
            <a:xfrm>
              <a:off x="29993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1" name="Shape 121"/>
            <p:cNvSpPr/>
            <p:nvPr/>
          </p:nvSpPr>
          <p:spPr>
            <a:xfrm>
              <a:off x="29259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2" name="Shape 122"/>
            <p:cNvSpPr/>
            <p:nvPr/>
          </p:nvSpPr>
          <p:spPr>
            <a:xfrm>
              <a:off x="28535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3" name="Shape 123"/>
            <p:cNvSpPr/>
            <p:nvPr/>
          </p:nvSpPr>
          <p:spPr>
            <a:xfrm>
              <a:off x="27810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4" name="Shape 124"/>
            <p:cNvSpPr/>
            <p:nvPr/>
          </p:nvSpPr>
          <p:spPr>
            <a:xfrm>
              <a:off x="27086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5" name="Shape 125"/>
            <p:cNvSpPr/>
            <p:nvPr/>
          </p:nvSpPr>
          <p:spPr>
            <a:xfrm>
              <a:off x="2636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6" name="Shape 126"/>
            <p:cNvSpPr/>
            <p:nvPr/>
          </p:nvSpPr>
          <p:spPr>
            <a:xfrm>
              <a:off x="25637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7" name="Shape 127"/>
            <p:cNvSpPr/>
            <p:nvPr/>
          </p:nvSpPr>
          <p:spPr>
            <a:xfrm>
              <a:off x="24903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8" name="Shape 128"/>
            <p:cNvSpPr/>
            <p:nvPr/>
          </p:nvSpPr>
          <p:spPr>
            <a:xfrm>
              <a:off x="24179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9" name="Shape 129"/>
            <p:cNvSpPr/>
            <p:nvPr/>
          </p:nvSpPr>
          <p:spPr>
            <a:xfrm>
              <a:off x="23454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0" name="Shape 130"/>
            <p:cNvSpPr/>
            <p:nvPr/>
          </p:nvSpPr>
          <p:spPr>
            <a:xfrm>
              <a:off x="22730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1" name="Shape 131"/>
            <p:cNvSpPr/>
            <p:nvPr/>
          </p:nvSpPr>
          <p:spPr>
            <a:xfrm>
              <a:off x="22005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2" name="Shape 132"/>
            <p:cNvSpPr/>
            <p:nvPr/>
          </p:nvSpPr>
          <p:spPr>
            <a:xfrm>
              <a:off x="21281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3" name="Shape 133"/>
            <p:cNvSpPr/>
            <p:nvPr/>
          </p:nvSpPr>
          <p:spPr>
            <a:xfrm>
              <a:off x="20547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4" name="Shape 134"/>
            <p:cNvSpPr/>
            <p:nvPr/>
          </p:nvSpPr>
          <p:spPr>
            <a:xfrm>
              <a:off x="19823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5" name="Shape 135"/>
            <p:cNvSpPr/>
            <p:nvPr/>
          </p:nvSpPr>
          <p:spPr>
            <a:xfrm>
              <a:off x="19098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6" name="Shape 136"/>
            <p:cNvSpPr/>
            <p:nvPr/>
          </p:nvSpPr>
          <p:spPr>
            <a:xfrm>
              <a:off x="18374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7" name="Shape 137"/>
            <p:cNvSpPr/>
            <p:nvPr/>
          </p:nvSpPr>
          <p:spPr>
            <a:xfrm>
              <a:off x="17649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8" name="Shape 138"/>
            <p:cNvSpPr/>
            <p:nvPr/>
          </p:nvSpPr>
          <p:spPr>
            <a:xfrm>
              <a:off x="16925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9" name="Shape 139"/>
            <p:cNvSpPr/>
            <p:nvPr/>
          </p:nvSpPr>
          <p:spPr>
            <a:xfrm>
              <a:off x="1619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0" name="Shape 140"/>
            <p:cNvSpPr/>
            <p:nvPr/>
          </p:nvSpPr>
          <p:spPr>
            <a:xfrm>
              <a:off x="15467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1" name="Shape 141"/>
            <p:cNvSpPr/>
            <p:nvPr/>
          </p:nvSpPr>
          <p:spPr>
            <a:xfrm>
              <a:off x="14742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2" name="Shape 142"/>
            <p:cNvSpPr/>
            <p:nvPr/>
          </p:nvSpPr>
          <p:spPr>
            <a:xfrm>
              <a:off x="1401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3" name="Shape 143"/>
            <p:cNvSpPr/>
            <p:nvPr/>
          </p:nvSpPr>
          <p:spPr>
            <a:xfrm>
              <a:off x="13294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4" name="Shape 144"/>
            <p:cNvSpPr/>
            <p:nvPr/>
          </p:nvSpPr>
          <p:spPr>
            <a:xfrm>
              <a:off x="12560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5" name="Shape 145"/>
            <p:cNvSpPr/>
            <p:nvPr/>
          </p:nvSpPr>
          <p:spPr>
            <a:xfrm>
              <a:off x="11835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6" name="Shape 146"/>
            <p:cNvSpPr/>
            <p:nvPr/>
          </p:nvSpPr>
          <p:spPr>
            <a:xfrm>
              <a:off x="11111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7" name="Shape 147"/>
            <p:cNvSpPr/>
            <p:nvPr/>
          </p:nvSpPr>
          <p:spPr>
            <a:xfrm>
              <a:off x="10387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8" name="Shape 148"/>
            <p:cNvSpPr/>
            <p:nvPr/>
          </p:nvSpPr>
          <p:spPr>
            <a:xfrm>
              <a:off x="9662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9" name="Shape 149"/>
            <p:cNvSpPr/>
            <p:nvPr/>
          </p:nvSpPr>
          <p:spPr>
            <a:xfrm>
              <a:off x="8938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0" name="Shape 150"/>
            <p:cNvSpPr/>
            <p:nvPr/>
          </p:nvSpPr>
          <p:spPr>
            <a:xfrm>
              <a:off x="8204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1" name="Shape 151"/>
            <p:cNvSpPr/>
            <p:nvPr/>
          </p:nvSpPr>
          <p:spPr>
            <a:xfrm>
              <a:off x="7479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2" name="Shape 152"/>
            <p:cNvSpPr/>
            <p:nvPr/>
          </p:nvSpPr>
          <p:spPr>
            <a:xfrm>
              <a:off x="6755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3" name="Shape 153"/>
            <p:cNvSpPr/>
            <p:nvPr/>
          </p:nvSpPr>
          <p:spPr>
            <a:xfrm>
              <a:off x="6031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4" name="Shape 154"/>
            <p:cNvSpPr/>
            <p:nvPr/>
          </p:nvSpPr>
          <p:spPr>
            <a:xfrm>
              <a:off x="5306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5" name="Shape 155"/>
            <p:cNvSpPr/>
            <p:nvPr/>
          </p:nvSpPr>
          <p:spPr>
            <a:xfrm>
              <a:off x="4582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6" name="Shape 156"/>
            <p:cNvSpPr/>
            <p:nvPr/>
          </p:nvSpPr>
          <p:spPr>
            <a:xfrm>
              <a:off x="384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7" name="Shape 157"/>
            <p:cNvSpPr/>
            <p:nvPr/>
          </p:nvSpPr>
          <p:spPr>
            <a:xfrm>
              <a:off x="3124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58" name="Shape 158"/>
          <p:cNvSpPr txBox="1">
            <a:spLocks noGrp="1"/>
          </p:cNvSpPr>
          <p:nvPr>
            <p:ph type="title"/>
          </p:nvPr>
        </p:nvSpPr>
        <p:spPr>
          <a:xfrm>
            <a:off x="747925" y="225025"/>
            <a:ext cx="6791700" cy="857400"/>
          </a:xfrm>
          <a:prstGeom prst="rect">
            <a:avLst/>
          </a:prstGeom>
          <a:noFill/>
          <a:ln>
            <a:noFill/>
          </a:ln>
        </p:spPr>
        <p:txBody>
          <a:bodyPr lIns="91425" tIns="91425" rIns="91425" bIns="91425" anchor="b" anchorCtr="0"/>
          <a:lstStyle>
            <a:lvl1pPr lvl="0">
              <a:spcBef>
                <a:spcPts val="0"/>
              </a:spcBef>
              <a:buClr>
                <a:srgbClr val="3C78D8"/>
              </a:buClr>
              <a:buSzPct val="100000"/>
              <a:buFont typeface="Sniglet"/>
              <a:buNone/>
              <a:defRPr sz="1800" b="1">
                <a:solidFill>
                  <a:srgbClr val="3C78D8"/>
                </a:solidFill>
                <a:latin typeface="Sniglet"/>
                <a:ea typeface="Sniglet"/>
                <a:cs typeface="Sniglet"/>
                <a:sym typeface="Sniglet"/>
              </a:defRPr>
            </a:lvl1pPr>
            <a:lvl2pPr lvl="1">
              <a:spcBef>
                <a:spcPts val="0"/>
              </a:spcBef>
              <a:buClr>
                <a:srgbClr val="3C78D8"/>
              </a:buClr>
              <a:buSzPct val="100000"/>
              <a:buFont typeface="Sniglet"/>
              <a:buNone/>
              <a:defRPr sz="1800" b="1">
                <a:solidFill>
                  <a:srgbClr val="3C78D8"/>
                </a:solidFill>
                <a:latin typeface="Sniglet"/>
                <a:ea typeface="Sniglet"/>
                <a:cs typeface="Sniglet"/>
                <a:sym typeface="Sniglet"/>
              </a:defRPr>
            </a:lvl2pPr>
            <a:lvl3pPr lvl="2">
              <a:spcBef>
                <a:spcPts val="0"/>
              </a:spcBef>
              <a:buClr>
                <a:srgbClr val="3C78D8"/>
              </a:buClr>
              <a:buSzPct val="100000"/>
              <a:buFont typeface="Sniglet"/>
              <a:buNone/>
              <a:defRPr sz="1800" b="1">
                <a:solidFill>
                  <a:srgbClr val="3C78D8"/>
                </a:solidFill>
                <a:latin typeface="Sniglet"/>
                <a:ea typeface="Sniglet"/>
                <a:cs typeface="Sniglet"/>
                <a:sym typeface="Sniglet"/>
              </a:defRPr>
            </a:lvl3pPr>
            <a:lvl4pPr lvl="3">
              <a:spcBef>
                <a:spcPts val="0"/>
              </a:spcBef>
              <a:buClr>
                <a:srgbClr val="3C78D8"/>
              </a:buClr>
              <a:buSzPct val="100000"/>
              <a:buFont typeface="Sniglet"/>
              <a:buNone/>
              <a:defRPr sz="1800" b="1">
                <a:solidFill>
                  <a:srgbClr val="3C78D8"/>
                </a:solidFill>
                <a:latin typeface="Sniglet"/>
                <a:ea typeface="Sniglet"/>
                <a:cs typeface="Sniglet"/>
                <a:sym typeface="Sniglet"/>
              </a:defRPr>
            </a:lvl4pPr>
            <a:lvl5pPr lvl="4">
              <a:spcBef>
                <a:spcPts val="0"/>
              </a:spcBef>
              <a:buClr>
                <a:srgbClr val="3C78D8"/>
              </a:buClr>
              <a:buSzPct val="100000"/>
              <a:buFont typeface="Sniglet"/>
              <a:buNone/>
              <a:defRPr sz="1800" b="1">
                <a:solidFill>
                  <a:srgbClr val="3C78D8"/>
                </a:solidFill>
                <a:latin typeface="Sniglet"/>
                <a:ea typeface="Sniglet"/>
                <a:cs typeface="Sniglet"/>
                <a:sym typeface="Sniglet"/>
              </a:defRPr>
            </a:lvl5pPr>
            <a:lvl6pPr lvl="5">
              <a:spcBef>
                <a:spcPts val="0"/>
              </a:spcBef>
              <a:buClr>
                <a:srgbClr val="3C78D8"/>
              </a:buClr>
              <a:buSzPct val="100000"/>
              <a:buFont typeface="Sniglet"/>
              <a:buNone/>
              <a:defRPr sz="1800" b="1">
                <a:solidFill>
                  <a:srgbClr val="3C78D8"/>
                </a:solidFill>
                <a:latin typeface="Sniglet"/>
                <a:ea typeface="Sniglet"/>
                <a:cs typeface="Sniglet"/>
                <a:sym typeface="Sniglet"/>
              </a:defRPr>
            </a:lvl6pPr>
            <a:lvl7pPr lvl="6">
              <a:spcBef>
                <a:spcPts val="0"/>
              </a:spcBef>
              <a:buClr>
                <a:srgbClr val="3C78D8"/>
              </a:buClr>
              <a:buSzPct val="100000"/>
              <a:buFont typeface="Sniglet"/>
              <a:buNone/>
              <a:defRPr sz="1800" b="1">
                <a:solidFill>
                  <a:srgbClr val="3C78D8"/>
                </a:solidFill>
                <a:latin typeface="Sniglet"/>
                <a:ea typeface="Sniglet"/>
                <a:cs typeface="Sniglet"/>
                <a:sym typeface="Sniglet"/>
              </a:defRPr>
            </a:lvl7pPr>
            <a:lvl8pPr lvl="7">
              <a:spcBef>
                <a:spcPts val="0"/>
              </a:spcBef>
              <a:buClr>
                <a:srgbClr val="3C78D8"/>
              </a:buClr>
              <a:buSzPct val="100000"/>
              <a:buFont typeface="Sniglet"/>
              <a:buNone/>
              <a:defRPr sz="1800" b="1">
                <a:solidFill>
                  <a:srgbClr val="3C78D8"/>
                </a:solidFill>
                <a:latin typeface="Sniglet"/>
                <a:ea typeface="Sniglet"/>
                <a:cs typeface="Sniglet"/>
                <a:sym typeface="Sniglet"/>
              </a:defRPr>
            </a:lvl8pPr>
            <a:lvl9pPr lvl="8">
              <a:spcBef>
                <a:spcPts val="0"/>
              </a:spcBef>
              <a:buClr>
                <a:srgbClr val="3C78D8"/>
              </a:buClr>
              <a:buSzPct val="100000"/>
              <a:buFont typeface="Sniglet"/>
              <a:buNone/>
              <a:defRPr sz="1800" b="1">
                <a:solidFill>
                  <a:srgbClr val="3C78D8"/>
                </a:solidFill>
                <a:latin typeface="Sniglet"/>
                <a:ea typeface="Sniglet"/>
                <a:cs typeface="Sniglet"/>
                <a:sym typeface="Sniglet"/>
              </a:defRPr>
            </a:lvl9pPr>
          </a:lstStyle>
          <a:p>
            <a:endParaRPr/>
          </a:p>
        </p:txBody>
      </p:sp>
      <p:sp>
        <p:nvSpPr>
          <p:cNvPr id="159" name="Shape 159"/>
          <p:cNvSpPr txBox="1">
            <a:spLocks noGrp="1"/>
          </p:cNvSpPr>
          <p:nvPr>
            <p:ph type="body" idx="1"/>
          </p:nvPr>
        </p:nvSpPr>
        <p:spPr>
          <a:xfrm>
            <a:off x="747925" y="1314900"/>
            <a:ext cx="6791700" cy="3610800"/>
          </a:xfrm>
          <a:prstGeom prst="rect">
            <a:avLst/>
          </a:prstGeom>
          <a:noFill/>
          <a:ln>
            <a:noFill/>
          </a:ln>
        </p:spPr>
        <p:txBody>
          <a:bodyPr lIns="91425" tIns="91425" rIns="91425" bIns="91425" anchor="t" anchorCtr="0"/>
          <a:lstStyle>
            <a:lvl1pPr lvl="0">
              <a:spcBef>
                <a:spcPts val="600"/>
              </a:spcBef>
              <a:buClr>
                <a:srgbClr val="3D4965"/>
              </a:buClr>
              <a:buSzPct val="100000"/>
              <a:buFont typeface="Dosis"/>
              <a:buChar char="✘"/>
              <a:defRPr sz="2600">
                <a:solidFill>
                  <a:srgbClr val="3D4965"/>
                </a:solidFill>
                <a:latin typeface="Dosis"/>
                <a:ea typeface="Dosis"/>
                <a:cs typeface="Dosis"/>
                <a:sym typeface="Dosis"/>
              </a:defRPr>
            </a:lvl1pPr>
            <a:lvl2pPr lvl="1">
              <a:spcBef>
                <a:spcPts val="480"/>
              </a:spcBef>
              <a:buClr>
                <a:srgbClr val="3D4965"/>
              </a:buClr>
              <a:buSzPct val="100000"/>
              <a:buFont typeface="Dosis"/>
              <a:buChar char="✗"/>
              <a:defRPr sz="2000">
                <a:solidFill>
                  <a:srgbClr val="3D4965"/>
                </a:solidFill>
                <a:latin typeface="Dosis"/>
                <a:ea typeface="Dosis"/>
                <a:cs typeface="Dosis"/>
                <a:sym typeface="Dosis"/>
              </a:defRPr>
            </a:lvl2pPr>
            <a:lvl3pPr lvl="2">
              <a:spcBef>
                <a:spcPts val="480"/>
              </a:spcBef>
              <a:buClr>
                <a:srgbClr val="3D4965"/>
              </a:buClr>
              <a:buSzPct val="100000"/>
              <a:buFont typeface="Dosis"/>
              <a:defRPr sz="2000">
                <a:solidFill>
                  <a:srgbClr val="3D4965"/>
                </a:solidFill>
                <a:latin typeface="Dosis"/>
                <a:ea typeface="Dosis"/>
                <a:cs typeface="Dosis"/>
                <a:sym typeface="Dosis"/>
              </a:defRPr>
            </a:lvl3pPr>
            <a:lvl4pPr lvl="3">
              <a:spcBef>
                <a:spcPts val="360"/>
              </a:spcBef>
              <a:buClr>
                <a:srgbClr val="3D4965"/>
              </a:buClr>
              <a:buSzPct val="100000"/>
              <a:buFont typeface="Dosis"/>
              <a:defRPr sz="1800">
                <a:solidFill>
                  <a:srgbClr val="3D4965"/>
                </a:solidFill>
                <a:latin typeface="Dosis"/>
                <a:ea typeface="Dosis"/>
                <a:cs typeface="Dosis"/>
                <a:sym typeface="Dosis"/>
              </a:defRPr>
            </a:lvl4pPr>
            <a:lvl5pPr lvl="4">
              <a:spcBef>
                <a:spcPts val="360"/>
              </a:spcBef>
              <a:buClr>
                <a:srgbClr val="3D4965"/>
              </a:buClr>
              <a:buSzPct val="100000"/>
              <a:buFont typeface="Dosis"/>
              <a:defRPr sz="1800">
                <a:solidFill>
                  <a:srgbClr val="3D4965"/>
                </a:solidFill>
                <a:latin typeface="Dosis"/>
                <a:ea typeface="Dosis"/>
                <a:cs typeface="Dosis"/>
                <a:sym typeface="Dosis"/>
              </a:defRPr>
            </a:lvl5pPr>
            <a:lvl6pPr lvl="5">
              <a:spcBef>
                <a:spcPts val="360"/>
              </a:spcBef>
              <a:buClr>
                <a:srgbClr val="3D4965"/>
              </a:buClr>
              <a:buSzPct val="100000"/>
              <a:buFont typeface="Dosis"/>
              <a:defRPr sz="1800">
                <a:solidFill>
                  <a:srgbClr val="3D4965"/>
                </a:solidFill>
                <a:latin typeface="Dosis"/>
                <a:ea typeface="Dosis"/>
                <a:cs typeface="Dosis"/>
                <a:sym typeface="Dosis"/>
              </a:defRPr>
            </a:lvl6pPr>
            <a:lvl7pPr lvl="6">
              <a:spcBef>
                <a:spcPts val="360"/>
              </a:spcBef>
              <a:buClr>
                <a:srgbClr val="3D4965"/>
              </a:buClr>
              <a:buSzPct val="100000"/>
              <a:buFont typeface="Dosis"/>
              <a:defRPr sz="1800">
                <a:solidFill>
                  <a:srgbClr val="3D4965"/>
                </a:solidFill>
                <a:latin typeface="Dosis"/>
                <a:ea typeface="Dosis"/>
                <a:cs typeface="Dosis"/>
                <a:sym typeface="Dosis"/>
              </a:defRPr>
            </a:lvl7pPr>
            <a:lvl8pPr lvl="7">
              <a:spcBef>
                <a:spcPts val="360"/>
              </a:spcBef>
              <a:buClr>
                <a:srgbClr val="3D4965"/>
              </a:buClr>
              <a:buSzPct val="100000"/>
              <a:buFont typeface="Dosis"/>
              <a:defRPr sz="1800">
                <a:solidFill>
                  <a:srgbClr val="3D4965"/>
                </a:solidFill>
                <a:latin typeface="Dosis"/>
                <a:ea typeface="Dosis"/>
                <a:cs typeface="Dosis"/>
                <a:sym typeface="Dosis"/>
              </a:defRPr>
            </a:lvl8pPr>
            <a:lvl9pPr lvl="8">
              <a:spcBef>
                <a:spcPts val="360"/>
              </a:spcBef>
              <a:buClr>
                <a:srgbClr val="3D4965"/>
              </a:buClr>
              <a:buSzPct val="100000"/>
              <a:buFont typeface="Dosis"/>
              <a:defRPr sz="1800">
                <a:solidFill>
                  <a:srgbClr val="3D4965"/>
                </a:solidFill>
                <a:latin typeface="Dosis"/>
                <a:ea typeface="Dosis"/>
                <a:cs typeface="Dosis"/>
                <a:sym typeface="Dosi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ctrTitle"/>
          </p:nvPr>
        </p:nvSpPr>
        <p:spPr>
          <a:xfrm>
            <a:off x="381000" y="209550"/>
            <a:ext cx="8305700" cy="2667000"/>
          </a:xfrm>
          <a:prstGeom prst="rect">
            <a:avLst/>
          </a:prstGeom>
        </p:spPr>
        <p:txBody>
          <a:bodyPr lIns="91425" tIns="91425" rIns="91425" bIns="91425" anchor="ctr" anchorCtr="0">
            <a:noAutofit/>
          </a:bodyPr>
          <a:lstStyle/>
          <a:p>
            <a:pPr lvl="0" algn="ctr"/>
            <a:r>
              <a:rPr lang="en-US" dirty="0" smtClean="0"/>
              <a:t>ICT AND INTERNET USAGE IN EARLY CHILDHOOD EDUCATION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ctrTitle" idx="4294967295"/>
          </p:nvPr>
        </p:nvSpPr>
        <p:spPr>
          <a:xfrm>
            <a:off x="990600" y="438150"/>
            <a:ext cx="6822374" cy="1159799"/>
          </a:xfrm>
          <a:prstGeom prst="rect">
            <a:avLst/>
          </a:prstGeom>
        </p:spPr>
        <p:txBody>
          <a:bodyPr lIns="91425" tIns="91425" rIns="91425" bIns="91425" anchor="b" anchorCtr="0">
            <a:noAutofit/>
          </a:bodyPr>
          <a:lstStyle/>
          <a:p>
            <a:pPr lvl="0"/>
            <a:r>
              <a:rPr lang="en-US" sz="4000" i="1" dirty="0" smtClean="0"/>
              <a:t>The  negative effects of technology use by children.</a:t>
            </a:r>
            <a:endParaRPr lang="en" sz="4000" dirty="0"/>
          </a:p>
        </p:txBody>
      </p:sp>
      <p:sp>
        <p:nvSpPr>
          <p:cNvPr id="531" name="Shape 531"/>
          <p:cNvSpPr txBox="1">
            <a:spLocks noGrp="1"/>
          </p:cNvSpPr>
          <p:nvPr>
            <p:ph type="body" idx="4294967295"/>
          </p:nvPr>
        </p:nvSpPr>
        <p:spPr>
          <a:xfrm>
            <a:off x="990600" y="1581150"/>
            <a:ext cx="7162800" cy="2590800"/>
          </a:xfrm>
          <a:prstGeom prst="rect">
            <a:avLst/>
          </a:prstGeom>
        </p:spPr>
        <p:txBody>
          <a:bodyPr lIns="91425" tIns="91425" rIns="91425" bIns="91425" anchor="t" anchorCtr="0">
            <a:noAutofit/>
          </a:bodyPr>
          <a:lstStyle/>
          <a:p>
            <a:pPr algn="just">
              <a:lnSpc>
                <a:spcPct val="150000"/>
              </a:lnSpc>
            </a:pPr>
            <a:r>
              <a:rPr lang="en-US" sz="2000" dirty="0" smtClean="0"/>
              <a:t>For children below age two, media exposure has been associated with </a:t>
            </a:r>
            <a:r>
              <a:rPr lang="en-US" sz="2000" b="1" dirty="0" smtClean="0"/>
              <a:t>language delays </a:t>
            </a:r>
            <a:r>
              <a:rPr lang="en-US" sz="2000" dirty="0" smtClean="0"/>
              <a:t>(</a:t>
            </a:r>
            <a:r>
              <a:rPr lang="en-US" sz="2000" dirty="0" err="1" smtClean="0"/>
              <a:t>Linebarger</a:t>
            </a:r>
            <a:r>
              <a:rPr lang="en-US" sz="2000" dirty="0" smtClean="0"/>
              <a:t> &amp; Walker, 2005).</a:t>
            </a:r>
          </a:p>
          <a:p>
            <a:pPr algn="just">
              <a:lnSpc>
                <a:spcPct val="150000"/>
              </a:lnSpc>
            </a:pPr>
            <a:r>
              <a:rPr lang="en-US" sz="2000" dirty="0" smtClean="0"/>
              <a:t>For preschool and school-aged children, media use has been associated with </a:t>
            </a:r>
            <a:r>
              <a:rPr lang="en-US" sz="2000" b="1" dirty="0" smtClean="0"/>
              <a:t>physical, behavioral, and mental health problems, including obesity, poor sleep habits, aggressive behavior, and attention disorders</a:t>
            </a:r>
            <a:r>
              <a:rPr lang="en-US" sz="2000" dirty="0" smtClean="0"/>
              <a:t> (Nunez-Smith, Wolf, Huang, Emanuel, &amp; Gross, 2008).</a:t>
            </a:r>
            <a:endParaRPr lang="en"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ctrTitle" idx="4294967295"/>
          </p:nvPr>
        </p:nvSpPr>
        <p:spPr>
          <a:xfrm>
            <a:off x="990600" y="438150"/>
            <a:ext cx="6822374" cy="1159799"/>
          </a:xfrm>
          <a:prstGeom prst="rect">
            <a:avLst/>
          </a:prstGeom>
        </p:spPr>
        <p:txBody>
          <a:bodyPr lIns="91425" tIns="91425" rIns="91425" bIns="91425" anchor="b" anchorCtr="0">
            <a:noAutofit/>
          </a:bodyPr>
          <a:lstStyle/>
          <a:p>
            <a:pPr lvl="0"/>
            <a:r>
              <a:rPr lang="en-US" sz="4000" i="1" dirty="0" smtClean="0"/>
              <a:t>The negative effects of technology use by children.</a:t>
            </a:r>
            <a:endParaRPr lang="en" sz="4000" dirty="0"/>
          </a:p>
        </p:txBody>
      </p:sp>
      <p:sp>
        <p:nvSpPr>
          <p:cNvPr id="531" name="Shape 531"/>
          <p:cNvSpPr txBox="1">
            <a:spLocks noGrp="1"/>
          </p:cNvSpPr>
          <p:nvPr>
            <p:ph type="body" idx="4294967295"/>
          </p:nvPr>
        </p:nvSpPr>
        <p:spPr>
          <a:xfrm>
            <a:off x="990600" y="1581150"/>
            <a:ext cx="7162800" cy="2590800"/>
          </a:xfrm>
          <a:prstGeom prst="rect">
            <a:avLst/>
          </a:prstGeom>
        </p:spPr>
        <p:txBody>
          <a:bodyPr lIns="91425" tIns="91425" rIns="91425" bIns="91425" anchor="t" anchorCtr="0">
            <a:noAutofit/>
          </a:bodyPr>
          <a:lstStyle/>
          <a:p>
            <a:pPr>
              <a:lnSpc>
                <a:spcPct val="150000"/>
              </a:lnSpc>
            </a:pPr>
            <a:r>
              <a:rPr lang="en-US" sz="2000" dirty="0" smtClean="0"/>
              <a:t>The more time children under age five spend with media, the </a:t>
            </a:r>
            <a:r>
              <a:rPr lang="en-US" sz="2000" b="1" dirty="0" smtClean="0"/>
              <a:t>less </a:t>
            </a:r>
            <a:r>
              <a:rPr lang="en-US" sz="2000" dirty="0" smtClean="0"/>
              <a:t>they </a:t>
            </a:r>
            <a:r>
              <a:rPr lang="en-US" sz="2000" b="1" dirty="0" smtClean="0"/>
              <a:t>interact </a:t>
            </a:r>
            <a:r>
              <a:rPr lang="en-US" sz="2000" dirty="0" smtClean="0"/>
              <a:t>with others (siblings, parents, peers) and the </a:t>
            </a:r>
            <a:r>
              <a:rPr lang="en-US" sz="2000" b="1" dirty="0" smtClean="0"/>
              <a:t>less creative </a:t>
            </a:r>
            <a:r>
              <a:rPr lang="en-US" sz="2000" dirty="0" smtClean="0"/>
              <a:t>their play (</a:t>
            </a:r>
            <a:r>
              <a:rPr lang="en-US" sz="2000" dirty="0" err="1" smtClean="0"/>
              <a:t>Vandewater</a:t>
            </a:r>
            <a:r>
              <a:rPr lang="en-US" sz="2000" dirty="0" smtClean="0"/>
              <a:t>, </a:t>
            </a:r>
            <a:r>
              <a:rPr lang="en-US" sz="2000" dirty="0" err="1" smtClean="0"/>
              <a:t>Bickham</a:t>
            </a:r>
            <a:r>
              <a:rPr lang="en-US" sz="2000" dirty="0" smtClean="0"/>
              <a:t>, &amp; Lee, 2006).</a:t>
            </a:r>
            <a:endParaRPr lang="en"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ctrTitle" idx="4294967295"/>
          </p:nvPr>
        </p:nvSpPr>
        <p:spPr>
          <a:xfrm>
            <a:off x="990600" y="438150"/>
            <a:ext cx="6822374" cy="1159799"/>
          </a:xfrm>
          <a:prstGeom prst="rect">
            <a:avLst/>
          </a:prstGeom>
        </p:spPr>
        <p:txBody>
          <a:bodyPr lIns="91425" tIns="91425" rIns="91425" bIns="91425" anchor="b" anchorCtr="0">
            <a:noAutofit/>
          </a:bodyPr>
          <a:lstStyle/>
          <a:p>
            <a:pPr lvl="0"/>
            <a:r>
              <a:rPr lang="en-US" sz="4000" i="1" dirty="0" smtClean="0"/>
              <a:t>The negative effects of technology use by children.</a:t>
            </a:r>
            <a:endParaRPr lang="en" sz="4000" dirty="0"/>
          </a:p>
        </p:txBody>
      </p:sp>
      <p:sp>
        <p:nvSpPr>
          <p:cNvPr id="531" name="Shape 531"/>
          <p:cNvSpPr txBox="1">
            <a:spLocks noGrp="1"/>
          </p:cNvSpPr>
          <p:nvPr>
            <p:ph type="body" idx="4294967295"/>
          </p:nvPr>
        </p:nvSpPr>
        <p:spPr>
          <a:xfrm>
            <a:off x="990600" y="1581150"/>
            <a:ext cx="7162800" cy="2590800"/>
          </a:xfrm>
          <a:prstGeom prst="rect">
            <a:avLst/>
          </a:prstGeom>
        </p:spPr>
        <p:txBody>
          <a:bodyPr lIns="91425" tIns="91425" rIns="91425" bIns="91425" anchor="t" anchorCtr="0">
            <a:noAutofit/>
          </a:bodyPr>
          <a:lstStyle/>
          <a:p>
            <a:pPr>
              <a:lnSpc>
                <a:spcPct val="150000"/>
              </a:lnSpc>
            </a:pPr>
            <a:r>
              <a:rPr lang="en-US" sz="2000" dirty="0" smtClean="0"/>
              <a:t>For children aged one to three, background television reduces the amount of time they play and </a:t>
            </a:r>
            <a:r>
              <a:rPr lang="en-US" sz="2000" b="1" dirty="0" smtClean="0"/>
              <a:t>diminishes </a:t>
            </a:r>
            <a:r>
              <a:rPr lang="en-US" sz="2000" dirty="0" smtClean="0"/>
              <a:t>their </a:t>
            </a:r>
            <a:r>
              <a:rPr lang="en-US" sz="2000" b="1" dirty="0" smtClean="0"/>
              <a:t>focused attention </a:t>
            </a:r>
            <a:r>
              <a:rPr lang="en-US" sz="2000" dirty="0" smtClean="0"/>
              <a:t>when they do play (Schmidt, </a:t>
            </a:r>
            <a:r>
              <a:rPr lang="en-US" sz="2000" dirty="0" err="1" smtClean="0"/>
              <a:t>Pempek</a:t>
            </a:r>
            <a:r>
              <a:rPr lang="en-US" sz="2000" dirty="0" smtClean="0"/>
              <a:t>, </a:t>
            </a:r>
            <a:r>
              <a:rPr lang="en-US" sz="2000" dirty="0" err="1" smtClean="0"/>
              <a:t>Kirkorian</a:t>
            </a:r>
            <a:r>
              <a:rPr lang="en-US" sz="2000" dirty="0" smtClean="0"/>
              <a:t>, Lund, &amp; Anderson, 2008).</a:t>
            </a:r>
            <a:endParaRPr lang="en" sz="2000" dirty="0"/>
          </a:p>
        </p:txBody>
      </p:sp>
      <p:pic>
        <p:nvPicPr>
          <p:cNvPr id="3074" name="Picture 2"/>
          <p:cNvPicPr>
            <a:picLocks noChangeAspect="1" noChangeArrowheads="1"/>
          </p:cNvPicPr>
          <p:nvPr/>
        </p:nvPicPr>
        <p:blipFill>
          <a:blip r:embed="rId3"/>
          <a:srcRect l="7813" t="34333" r="50000" b="19000"/>
          <a:stretch>
            <a:fillRect/>
          </a:stretch>
        </p:blipFill>
        <p:spPr bwMode="auto">
          <a:xfrm>
            <a:off x="6172200" y="3217333"/>
            <a:ext cx="2971800" cy="192616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ctrTitle" idx="4294967295"/>
          </p:nvPr>
        </p:nvSpPr>
        <p:spPr>
          <a:xfrm>
            <a:off x="990600" y="438150"/>
            <a:ext cx="6822374" cy="1159799"/>
          </a:xfrm>
          <a:prstGeom prst="rect">
            <a:avLst/>
          </a:prstGeom>
        </p:spPr>
        <p:txBody>
          <a:bodyPr lIns="91425" tIns="91425" rIns="91425" bIns="91425" anchor="b" anchorCtr="0">
            <a:noAutofit/>
          </a:bodyPr>
          <a:lstStyle/>
          <a:p>
            <a:pPr lvl="0"/>
            <a:r>
              <a:rPr lang="en-US" sz="4000" i="1" dirty="0" smtClean="0"/>
              <a:t>The positive effects of technology use by children.</a:t>
            </a:r>
            <a:endParaRPr lang="en" sz="4000" dirty="0"/>
          </a:p>
        </p:txBody>
      </p:sp>
      <p:sp>
        <p:nvSpPr>
          <p:cNvPr id="531" name="Shape 531"/>
          <p:cNvSpPr txBox="1">
            <a:spLocks noGrp="1"/>
          </p:cNvSpPr>
          <p:nvPr>
            <p:ph type="body" idx="4294967295"/>
          </p:nvPr>
        </p:nvSpPr>
        <p:spPr>
          <a:xfrm>
            <a:off x="990600" y="1581150"/>
            <a:ext cx="7162800" cy="2590800"/>
          </a:xfrm>
          <a:prstGeom prst="rect">
            <a:avLst/>
          </a:prstGeom>
        </p:spPr>
        <p:txBody>
          <a:bodyPr lIns="91425" tIns="91425" rIns="91425" bIns="91425" anchor="t" anchorCtr="0">
            <a:noAutofit/>
          </a:bodyPr>
          <a:lstStyle/>
          <a:p>
            <a:pPr algn="just">
              <a:lnSpc>
                <a:spcPct val="150000"/>
              </a:lnSpc>
            </a:pPr>
            <a:r>
              <a:rPr lang="en-US" sz="2000" dirty="0" smtClean="0"/>
              <a:t>“Active, appropriate use of technology and media can support and extend traditional materials in valuable ways ... both cognitive and social” (NAEYC &amp; The Fred Rogers Center, 2012, p. 7). For example, computers allow young children to manipulate shapes (mathematics) with greater dexterity than they can manage by hand and often promote collaborative (social) problem solving (Clements, 2002).</a:t>
            </a:r>
            <a:endParaRPr lang="en"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a:spLocks noGrp="1"/>
          </p:cNvSpPr>
          <p:nvPr>
            <p:ph type="ctrTitle" idx="4294967295"/>
          </p:nvPr>
        </p:nvSpPr>
        <p:spPr>
          <a:xfrm>
            <a:off x="762000" y="3409950"/>
            <a:ext cx="7772400" cy="1159799"/>
          </a:xfrm>
          <a:prstGeom prst="rect">
            <a:avLst/>
          </a:prstGeom>
        </p:spPr>
        <p:txBody>
          <a:bodyPr lIns="91425" tIns="91425" rIns="91425" bIns="91425" anchor="b" anchorCtr="0">
            <a:noAutofit/>
          </a:bodyPr>
          <a:lstStyle/>
          <a:p>
            <a:pPr lvl="0" algn="ctr"/>
            <a:r>
              <a:rPr lang="en-US" sz="4800" dirty="0" smtClean="0"/>
              <a:t>Ways kiddies can benefit from technology and active screen time</a:t>
            </a:r>
            <a:endParaRPr lang="en" sz="4800" dirty="0"/>
          </a:p>
        </p:txBody>
      </p:sp>
      <p:sp>
        <p:nvSpPr>
          <p:cNvPr id="556" name="Shape 556"/>
          <p:cNvSpPr/>
          <p:nvPr/>
        </p:nvSpPr>
        <p:spPr>
          <a:xfrm>
            <a:off x="4648200" y="590550"/>
            <a:ext cx="1323527" cy="1341148"/>
          </a:xfrm>
          <a:custGeom>
            <a:avLst/>
            <a:gdLst/>
            <a:ahLst/>
            <a:cxnLst/>
            <a:rect l="0" t="0" r="0" b="0"/>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557" name="Shape 557"/>
          <p:cNvSpPr/>
          <p:nvPr/>
        </p:nvSpPr>
        <p:spPr>
          <a:xfrm rot="1473079">
            <a:off x="3369356" y="1316755"/>
            <a:ext cx="773816" cy="753764"/>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558" name="Shape 558"/>
          <p:cNvSpPr/>
          <p:nvPr/>
        </p:nvSpPr>
        <p:spPr>
          <a:xfrm>
            <a:off x="4316768" y="518957"/>
            <a:ext cx="338774" cy="32920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559" name="Shape 559"/>
          <p:cNvSpPr/>
          <p:nvPr/>
        </p:nvSpPr>
        <p:spPr>
          <a:xfrm rot="2487273">
            <a:off x="4098884" y="2012730"/>
            <a:ext cx="241052" cy="23424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5" name="Shape 565"/>
          <p:cNvSpPr txBox="1">
            <a:spLocks noGrp="1"/>
          </p:cNvSpPr>
          <p:nvPr>
            <p:ph type="title"/>
          </p:nvPr>
        </p:nvSpPr>
        <p:spPr>
          <a:prstGeom prst="rect">
            <a:avLst/>
          </a:prstGeom>
        </p:spPr>
        <p:txBody>
          <a:bodyPr lIns="91425" tIns="91425" rIns="91425" bIns="91425" anchor="b" anchorCtr="0">
            <a:noAutofit/>
          </a:bodyPr>
          <a:lstStyle/>
          <a:p>
            <a:pPr lvl="0"/>
            <a:r>
              <a:rPr lang="en-US" sz="2800" dirty="0" smtClean="0"/>
              <a:t>Better Hand-eye Coordination</a:t>
            </a:r>
            <a:endParaRPr lang="en" sz="2800" dirty="0"/>
          </a:p>
        </p:txBody>
      </p:sp>
      <p:sp>
        <p:nvSpPr>
          <p:cNvPr id="4" name="Text Placeholder 3"/>
          <p:cNvSpPr>
            <a:spLocks noGrp="1"/>
          </p:cNvSpPr>
          <p:nvPr>
            <p:ph type="body" idx="1"/>
          </p:nvPr>
        </p:nvSpPr>
        <p:spPr/>
        <p:txBody>
          <a:bodyPr/>
          <a:lstStyle/>
          <a:p>
            <a:pPr lvl="0"/>
            <a:r>
              <a:rPr lang="en-US" dirty="0" smtClean="0"/>
              <a:t>This occurs when children visually follow an object on the screen and actively participate in the activity the application presents. </a:t>
            </a:r>
          </a:p>
          <a:p>
            <a:pPr lvl="0"/>
            <a:r>
              <a:rPr lang="en-US" dirty="0" smtClean="0"/>
              <a:t>Hand-eye coordination is essential as children begin school when they learn how to use their hands and eyes while writing and drawing.</a:t>
            </a:r>
          </a:p>
          <a:p>
            <a:endParaRPr lang="en-US" dirty="0"/>
          </a:p>
        </p:txBody>
      </p:sp>
      <p:pic>
        <p:nvPicPr>
          <p:cNvPr id="40962" name="Picture 2" descr="blog 3 pic 5"/>
          <p:cNvPicPr>
            <a:picLocks noChangeAspect="1" noChangeArrowheads="1"/>
          </p:cNvPicPr>
          <p:nvPr/>
        </p:nvPicPr>
        <p:blipFill>
          <a:blip r:embed="rId3"/>
          <a:srcRect/>
          <a:stretch>
            <a:fillRect/>
          </a:stretch>
        </p:blipFill>
        <p:spPr bwMode="auto">
          <a:xfrm>
            <a:off x="6781800" y="438150"/>
            <a:ext cx="2133600" cy="14224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5" name="Shape 565"/>
          <p:cNvSpPr txBox="1">
            <a:spLocks noGrp="1"/>
          </p:cNvSpPr>
          <p:nvPr>
            <p:ph type="title"/>
          </p:nvPr>
        </p:nvSpPr>
        <p:spPr>
          <a:prstGeom prst="rect">
            <a:avLst/>
          </a:prstGeom>
        </p:spPr>
        <p:txBody>
          <a:bodyPr lIns="91425" tIns="91425" rIns="91425" bIns="91425" anchor="b" anchorCtr="0">
            <a:noAutofit/>
          </a:bodyPr>
          <a:lstStyle/>
          <a:p>
            <a:pPr lvl="0"/>
            <a:r>
              <a:rPr lang="en-US" sz="2800" dirty="0" smtClean="0"/>
              <a:t>Improves Language Skills</a:t>
            </a:r>
            <a:endParaRPr lang="en" sz="2800" dirty="0"/>
          </a:p>
        </p:txBody>
      </p:sp>
      <p:sp>
        <p:nvSpPr>
          <p:cNvPr id="4" name="Text Placeholder 3"/>
          <p:cNvSpPr>
            <a:spLocks noGrp="1"/>
          </p:cNvSpPr>
          <p:nvPr>
            <p:ph type="body" idx="1"/>
          </p:nvPr>
        </p:nvSpPr>
        <p:spPr/>
        <p:txBody>
          <a:bodyPr/>
          <a:lstStyle/>
          <a:p>
            <a:pPr lvl="0"/>
            <a:r>
              <a:rPr lang="en-US" dirty="0" smtClean="0"/>
              <a:t>Active screen time help children develop language skills. </a:t>
            </a:r>
          </a:p>
          <a:p>
            <a:pPr lvl="0"/>
            <a:r>
              <a:rPr lang="en-US" dirty="0" smtClean="0"/>
              <a:t>By reading eBooks or accessing stories online, they learn new words and proper ways to pronounce them.</a:t>
            </a:r>
          </a:p>
          <a:p>
            <a:endParaRPr lang="en-US" dirty="0"/>
          </a:p>
        </p:txBody>
      </p:sp>
      <p:pic>
        <p:nvPicPr>
          <p:cNvPr id="81922" name="Picture 2" descr="https://digiparenthood.files.wordpress.com/2013/08/blog-3-pic-2.jpg"/>
          <p:cNvPicPr>
            <a:picLocks noChangeAspect="1" noChangeArrowheads="1"/>
          </p:cNvPicPr>
          <p:nvPr/>
        </p:nvPicPr>
        <p:blipFill>
          <a:blip r:embed="rId3"/>
          <a:srcRect/>
          <a:stretch>
            <a:fillRect/>
          </a:stretch>
        </p:blipFill>
        <p:spPr bwMode="auto">
          <a:xfrm>
            <a:off x="7010401" y="0"/>
            <a:ext cx="2133599" cy="323068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5" name="Shape 565"/>
          <p:cNvSpPr txBox="1">
            <a:spLocks noGrp="1"/>
          </p:cNvSpPr>
          <p:nvPr>
            <p:ph type="title"/>
          </p:nvPr>
        </p:nvSpPr>
        <p:spPr>
          <a:prstGeom prst="rect">
            <a:avLst/>
          </a:prstGeom>
        </p:spPr>
        <p:txBody>
          <a:bodyPr lIns="91425" tIns="91425" rIns="91425" bIns="91425" anchor="b" anchorCtr="0">
            <a:noAutofit/>
          </a:bodyPr>
          <a:lstStyle/>
          <a:p>
            <a:pPr lvl="0"/>
            <a:r>
              <a:rPr lang="en-US" sz="2800" dirty="0" smtClean="0"/>
              <a:t>Promotes School Readiness and Cognitive Development</a:t>
            </a:r>
            <a:endParaRPr lang="en" sz="2800" dirty="0"/>
          </a:p>
        </p:txBody>
      </p:sp>
      <p:sp>
        <p:nvSpPr>
          <p:cNvPr id="4" name="Text Placeholder 3"/>
          <p:cNvSpPr>
            <a:spLocks noGrp="1"/>
          </p:cNvSpPr>
          <p:nvPr>
            <p:ph type="body" idx="1"/>
          </p:nvPr>
        </p:nvSpPr>
        <p:spPr/>
        <p:txBody>
          <a:bodyPr/>
          <a:lstStyle/>
          <a:p>
            <a:pPr lvl="0"/>
            <a:r>
              <a:rPr lang="en-US" sz="2400" dirty="0" smtClean="0"/>
              <a:t>Many developmentally appropriate computer programs increase a child’s readiness to learn Reading and Math. </a:t>
            </a:r>
          </a:p>
          <a:p>
            <a:pPr lvl="0"/>
            <a:r>
              <a:rPr lang="en-US" sz="2400" dirty="0" smtClean="0"/>
              <a:t>Technology may provide basic skills in which children must have competency in order to be successful in school; skills critical for children to then engage successfully in higher-order thinking and applied learning.</a:t>
            </a:r>
          </a:p>
          <a:p>
            <a:endParaRPr lang="en-US" sz="2400" dirty="0"/>
          </a:p>
        </p:txBody>
      </p:sp>
      <p:pic>
        <p:nvPicPr>
          <p:cNvPr id="79874" name="Picture 2" descr="https://digiparenthood.files.wordpress.com/2013/08/blog-3-pic-6.jpg"/>
          <p:cNvPicPr>
            <a:picLocks noChangeAspect="1" noChangeArrowheads="1"/>
          </p:cNvPicPr>
          <p:nvPr/>
        </p:nvPicPr>
        <p:blipFill>
          <a:blip r:embed="rId3"/>
          <a:srcRect/>
          <a:stretch>
            <a:fillRect/>
          </a:stretch>
        </p:blipFill>
        <p:spPr bwMode="auto">
          <a:xfrm>
            <a:off x="6477000" y="438150"/>
            <a:ext cx="2667000" cy="177522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5" name="Shape 565"/>
          <p:cNvSpPr txBox="1">
            <a:spLocks noGrp="1"/>
          </p:cNvSpPr>
          <p:nvPr>
            <p:ph type="title"/>
          </p:nvPr>
        </p:nvSpPr>
        <p:spPr>
          <a:prstGeom prst="rect">
            <a:avLst/>
          </a:prstGeom>
        </p:spPr>
        <p:txBody>
          <a:bodyPr lIns="91425" tIns="91425" rIns="91425" bIns="91425" anchor="b" anchorCtr="0">
            <a:noAutofit/>
          </a:bodyPr>
          <a:lstStyle/>
          <a:p>
            <a:pPr lvl="0"/>
            <a:r>
              <a:rPr lang="en-US" sz="2800" dirty="0" smtClean="0"/>
              <a:t>Higher Capacity for Visual Attention</a:t>
            </a:r>
            <a:endParaRPr lang="en" sz="2800" dirty="0"/>
          </a:p>
        </p:txBody>
      </p:sp>
      <p:sp>
        <p:nvSpPr>
          <p:cNvPr id="4" name="Text Placeholder 3"/>
          <p:cNvSpPr>
            <a:spLocks noGrp="1"/>
          </p:cNvSpPr>
          <p:nvPr>
            <p:ph type="body" idx="1"/>
          </p:nvPr>
        </p:nvSpPr>
        <p:spPr/>
        <p:txBody>
          <a:bodyPr/>
          <a:lstStyle/>
          <a:p>
            <a:pPr lvl="0"/>
            <a:r>
              <a:rPr lang="en-US" dirty="0" smtClean="0"/>
              <a:t>Gaming and learning applications equip children to pay more attention to details in order to complete these activities</a:t>
            </a:r>
          </a:p>
          <a:p>
            <a:endParaRPr lang="en-US" dirty="0"/>
          </a:p>
        </p:txBody>
      </p:sp>
      <p:pic>
        <p:nvPicPr>
          <p:cNvPr id="77826" name="Picture 2" descr="https://digiparenthood.files.wordpress.com/2013/08/blog-3-pic-7.jpg"/>
          <p:cNvPicPr>
            <a:picLocks noChangeAspect="1" noChangeArrowheads="1"/>
          </p:cNvPicPr>
          <p:nvPr/>
        </p:nvPicPr>
        <p:blipFill>
          <a:blip r:embed="rId3"/>
          <a:srcRect/>
          <a:stretch>
            <a:fillRect/>
          </a:stretch>
        </p:blipFill>
        <p:spPr bwMode="auto">
          <a:xfrm>
            <a:off x="5486400" y="2724150"/>
            <a:ext cx="3124200" cy="207954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5" name="Shape 565"/>
          <p:cNvSpPr txBox="1">
            <a:spLocks noGrp="1"/>
          </p:cNvSpPr>
          <p:nvPr>
            <p:ph type="title"/>
          </p:nvPr>
        </p:nvSpPr>
        <p:spPr>
          <a:prstGeom prst="rect">
            <a:avLst/>
          </a:prstGeom>
        </p:spPr>
        <p:txBody>
          <a:bodyPr lIns="91425" tIns="91425" rIns="91425" bIns="91425" anchor="b" anchorCtr="0">
            <a:noAutofit/>
          </a:bodyPr>
          <a:lstStyle/>
          <a:p>
            <a:pPr lvl="0"/>
            <a:r>
              <a:rPr lang="en-US" sz="2800" dirty="0" smtClean="0"/>
              <a:t>Enhances Social Interaction Skills</a:t>
            </a:r>
            <a:endParaRPr lang="en" sz="2800" dirty="0"/>
          </a:p>
        </p:txBody>
      </p:sp>
      <p:sp>
        <p:nvSpPr>
          <p:cNvPr id="4" name="Text Placeholder 3"/>
          <p:cNvSpPr>
            <a:spLocks noGrp="1"/>
          </p:cNvSpPr>
          <p:nvPr>
            <p:ph type="body" idx="1"/>
          </p:nvPr>
        </p:nvSpPr>
        <p:spPr/>
        <p:txBody>
          <a:bodyPr/>
          <a:lstStyle/>
          <a:p>
            <a:pPr lvl="0"/>
            <a:r>
              <a:rPr lang="en-US" dirty="0" smtClean="0"/>
              <a:t>As children develop their language skills, they are able to absorb ideas that equip them with skills necessary in relating with other people. </a:t>
            </a:r>
          </a:p>
          <a:p>
            <a:pPr lvl="0"/>
            <a:r>
              <a:rPr lang="en-US" dirty="0" smtClean="0"/>
              <a:t>When technology is used appropriately, technology can be used in collaboration with other people.</a:t>
            </a:r>
          </a:p>
          <a:p>
            <a:endParaRPr lang="en-US" dirty="0"/>
          </a:p>
        </p:txBody>
      </p:sp>
      <p:pic>
        <p:nvPicPr>
          <p:cNvPr id="71682" name="Picture 2" descr="https://digiparenthood.files.wordpress.com/2013/08/blog-3-pic-3.jpg"/>
          <p:cNvPicPr>
            <a:picLocks noChangeAspect="1" noChangeArrowheads="1"/>
          </p:cNvPicPr>
          <p:nvPr/>
        </p:nvPicPr>
        <p:blipFill>
          <a:blip r:embed="rId3"/>
          <a:srcRect/>
          <a:stretch>
            <a:fillRect/>
          </a:stretch>
        </p:blipFill>
        <p:spPr bwMode="auto">
          <a:xfrm>
            <a:off x="6310648" y="3257550"/>
            <a:ext cx="2833352" cy="18859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762000" y="285750"/>
            <a:ext cx="6140399" cy="857400"/>
          </a:xfrm>
          <a:prstGeom prst="rect">
            <a:avLst/>
          </a:prstGeom>
        </p:spPr>
        <p:txBody>
          <a:bodyPr lIns="91425" tIns="91425" rIns="91425" bIns="91425" anchor="b" anchorCtr="0">
            <a:noAutofit/>
          </a:bodyPr>
          <a:lstStyle/>
          <a:p>
            <a:pPr lvl="0" rtl="0">
              <a:spcBef>
                <a:spcPts val="0"/>
              </a:spcBef>
              <a:buNone/>
            </a:pPr>
            <a:r>
              <a:rPr lang="en" sz="3600" dirty="0" smtClean="0"/>
              <a:t>LEARNING OUTCOMES</a:t>
            </a:r>
            <a:endParaRPr lang="en" sz="3600" dirty="0"/>
          </a:p>
        </p:txBody>
      </p:sp>
      <p:sp>
        <p:nvSpPr>
          <p:cNvPr id="522" name="Shape 522"/>
          <p:cNvSpPr txBox="1"/>
          <p:nvPr/>
        </p:nvSpPr>
        <p:spPr>
          <a:xfrm>
            <a:off x="762000" y="1276350"/>
            <a:ext cx="6530400" cy="533399"/>
          </a:xfrm>
          <a:prstGeom prst="rect">
            <a:avLst/>
          </a:prstGeom>
          <a:noFill/>
          <a:ln>
            <a:noFill/>
          </a:ln>
        </p:spPr>
        <p:txBody>
          <a:bodyPr lIns="91425" tIns="91425" rIns="91425" bIns="91425" anchor="t" anchorCtr="0">
            <a:noAutofit/>
          </a:bodyPr>
          <a:lstStyle/>
          <a:p>
            <a:pPr lvl="0">
              <a:spcBef>
                <a:spcPts val="600"/>
              </a:spcBef>
            </a:pPr>
            <a:r>
              <a:rPr lang="en-US" sz="2000" b="1" dirty="0" smtClean="0">
                <a:solidFill>
                  <a:srgbClr val="3D4965"/>
                </a:solidFill>
                <a:latin typeface="Dosis"/>
                <a:ea typeface="Dosis"/>
                <a:cs typeface="Dosis"/>
                <a:sym typeface="Dosis"/>
              </a:rPr>
              <a:t>IN THE END OF THIS TOPIC, STUDENT SHOULD BE ABLE TO</a:t>
            </a:r>
            <a:endParaRPr lang="en" sz="2000" b="1" dirty="0">
              <a:solidFill>
                <a:srgbClr val="3D4965"/>
              </a:solidFill>
              <a:latin typeface="Dosis"/>
              <a:ea typeface="Dosis"/>
              <a:cs typeface="Dosis"/>
              <a:sym typeface="Dosis"/>
            </a:endParaRPr>
          </a:p>
        </p:txBody>
      </p:sp>
      <p:sp>
        <p:nvSpPr>
          <p:cNvPr id="523" name="Shape 523"/>
          <p:cNvSpPr txBox="1"/>
          <p:nvPr/>
        </p:nvSpPr>
        <p:spPr>
          <a:xfrm>
            <a:off x="747924" y="2187750"/>
            <a:ext cx="6262475" cy="2207100"/>
          </a:xfrm>
          <a:prstGeom prst="rect">
            <a:avLst/>
          </a:prstGeom>
          <a:noFill/>
          <a:ln>
            <a:noFill/>
          </a:ln>
        </p:spPr>
        <p:txBody>
          <a:bodyPr lIns="91425" tIns="91425" rIns="91425" bIns="91425" anchor="t" anchorCtr="0">
            <a:noAutofit/>
          </a:bodyPr>
          <a:lstStyle/>
          <a:p>
            <a:pPr lvl="0" rtl="0">
              <a:spcBef>
                <a:spcPts val="600"/>
              </a:spcBef>
              <a:buFont typeface="Arial" pitchFamily="34" charset="0"/>
              <a:buChar char="•"/>
            </a:pPr>
            <a:r>
              <a:rPr lang="en-US" sz="1600" dirty="0" smtClean="0">
                <a:solidFill>
                  <a:schemeClr val="tx1"/>
                </a:solidFill>
                <a:latin typeface="Comic Sans MS" pitchFamily="66" charset="0"/>
              </a:rPr>
              <a:t>Technology and children</a:t>
            </a:r>
          </a:p>
          <a:p>
            <a:pPr lvl="0" rtl="0">
              <a:spcBef>
                <a:spcPts val="600"/>
              </a:spcBef>
              <a:buFont typeface="Arial" pitchFamily="34" charset="0"/>
              <a:buChar char="•"/>
            </a:pPr>
            <a:r>
              <a:rPr lang="en-US" sz="1600" dirty="0" smtClean="0">
                <a:solidFill>
                  <a:schemeClr val="tx1"/>
                </a:solidFill>
                <a:latin typeface="Comic Sans MS" pitchFamily="66" charset="0"/>
              </a:rPr>
              <a:t>Ways children can benefit from technology and active screen time</a:t>
            </a:r>
          </a:p>
          <a:p>
            <a:pPr lvl="0">
              <a:spcBef>
                <a:spcPts val="600"/>
              </a:spcBef>
              <a:buFont typeface="Arial" pitchFamily="34" charset="0"/>
              <a:buChar char="•"/>
            </a:pPr>
            <a:r>
              <a:rPr lang="en-US" sz="1600" dirty="0" smtClean="0">
                <a:solidFill>
                  <a:schemeClr val="tx1"/>
                </a:solidFill>
                <a:latin typeface="Comic Sans MS" pitchFamily="66" charset="0"/>
                <a:ea typeface="Dosis"/>
                <a:cs typeface="Dosis"/>
                <a:sym typeface="Dosis"/>
              </a:rPr>
              <a:t> Explain the advantages of internet usage in ECE</a:t>
            </a:r>
          </a:p>
          <a:p>
            <a:pPr lvl="0">
              <a:spcBef>
                <a:spcPts val="600"/>
              </a:spcBef>
              <a:buFont typeface="Arial" pitchFamily="34" charset="0"/>
              <a:buChar char="•"/>
            </a:pPr>
            <a:r>
              <a:rPr lang="en-US" sz="1600" dirty="0" smtClean="0">
                <a:solidFill>
                  <a:schemeClr val="tx1"/>
                </a:solidFill>
                <a:latin typeface="Comic Sans MS" pitchFamily="66" charset="0"/>
                <a:ea typeface="Dosis"/>
                <a:cs typeface="Dosis"/>
                <a:sym typeface="Dosis"/>
              </a:rPr>
              <a:t> Explain the disadvantages of internet usage in ECE</a:t>
            </a:r>
          </a:p>
          <a:p>
            <a:pPr lvl="0" rtl="0">
              <a:spcBef>
                <a:spcPts val="600"/>
              </a:spcBef>
              <a:buFont typeface="Arial" pitchFamily="34" charset="0"/>
              <a:buChar char="•"/>
            </a:pPr>
            <a:endParaRPr lang="en-US" sz="1600" dirty="0" smtClean="0">
              <a:solidFill>
                <a:schemeClr val="tx1"/>
              </a:solidFill>
              <a:latin typeface="Comic Sans MS" pitchFamily="66" charset="0"/>
              <a:ea typeface="Dosis"/>
              <a:cs typeface="Dosis"/>
              <a:sym typeface="Dosis"/>
            </a:endParaRPr>
          </a:p>
          <a:p>
            <a:pPr>
              <a:spcBef>
                <a:spcPts val="600"/>
              </a:spcBef>
              <a:buFont typeface="Arial" pitchFamily="34" charset="0"/>
              <a:buChar char="•"/>
            </a:pPr>
            <a:endParaRPr lang="en" sz="1600" dirty="0">
              <a:solidFill>
                <a:schemeClr val="tx1"/>
              </a:solidFill>
              <a:latin typeface="Comic Sans MS" pitchFamily="66" charset="0"/>
              <a:ea typeface="Dosis"/>
              <a:cs typeface="Dosis"/>
              <a:sym typeface="Dosi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5" name="Shape 565"/>
          <p:cNvSpPr txBox="1">
            <a:spLocks noGrp="1"/>
          </p:cNvSpPr>
          <p:nvPr>
            <p:ph type="title"/>
          </p:nvPr>
        </p:nvSpPr>
        <p:spPr>
          <a:prstGeom prst="rect">
            <a:avLst/>
          </a:prstGeom>
        </p:spPr>
        <p:txBody>
          <a:bodyPr lIns="91425" tIns="91425" rIns="91425" bIns="91425" anchor="b" anchorCtr="0">
            <a:noAutofit/>
          </a:bodyPr>
          <a:lstStyle/>
          <a:p>
            <a:pPr lvl="0"/>
            <a:r>
              <a:rPr lang="en-US" sz="2800" dirty="0" smtClean="0"/>
              <a:t>Increases Motivation to Complete Tasks</a:t>
            </a:r>
            <a:endParaRPr lang="en" sz="2800" dirty="0"/>
          </a:p>
        </p:txBody>
      </p:sp>
      <p:sp>
        <p:nvSpPr>
          <p:cNvPr id="4" name="Text Placeholder 3"/>
          <p:cNvSpPr>
            <a:spLocks noGrp="1"/>
          </p:cNvSpPr>
          <p:nvPr>
            <p:ph type="body" idx="1"/>
          </p:nvPr>
        </p:nvSpPr>
        <p:spPr/>
        <p:txBody>
          <a:bodyPr/>
          <a:lstStyle/>
          <a:p>
            <a:pPr lvl="0"/>
            <a:r>
              <a:rPr lang="en-US" dirty="0" smtClean="0"/>
              <a:t>Many apps and computer activities are created to encourage children to complete a level in order to unlock the next level. </a:t>
            </a:r>
          </a:p>
          <a:p>
            <a:pPr lvl="0"/>
            <a:r>
              <a:rPr lang="en-US" dirty="0" smtClean="0"/>
              <a:t>These learning games may help create a foundation for children to keep on trying and to overcome challenges even outside the screen setting.</a:t>
            </a:r>
          </a:p>
          <a:p>
            <a:endParaRPr lang="en-US" dirty="0"/>
          </a:p>
        </p:txBody>
      </p:sp>
      <p:pic>
        <p:nvPicPr>
          <p:cNvPr id="69634" name="Picture 2" descr="https://digiparenthood.files.wordpress.com/2013/08/blog-3-pic-8.jpg"/>
          <p:cNvPicPr>
            <a:picLocks noChangeAspect="1" noChangeArrowheads="1"/>
          </p:cNvPicPr>
          <p:nvPr/>
        </p:nvPicPr>
        <p:blipFill>
          <a:blip r:embed="rId3"/>
          <a:srcRect/>
          <a:stretch>
            <a:fillRect/>
          </a:stretch>
        </p:blipFill>
        <p:spPr bwMode="auto">
          <a:xfrm>
            <a:off x="6781800" y="0"/>
            <a:ext cx="2362200" cy="355440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5" name="Shape 565"/>
          <p:cNvSpPr txBox="1">
            <a:spLocks noGrp="1"/>
          </p:cNvSpPr>
          <p:nvPr>
            <p:ph type="title"/>
          </p:nvPr>
        </p:nvSpPr>
        <p:spPr>
          <a:prstGeom prst="rect">
            <a:avLst/>
          </a:prstGeom>
        </p:spPr>
        <p:txBody>
          <a:bodyPr lIns="91425" tIns="91425" rIns="91425" bIns="91425" anchor="b" anchorCtr="0">
            <a:noAutofit/>
          </a:bodyPr>
          <a:lstStyle/>
          <a:p>
            <a:pPr lvl="0"/>
            <a:r>
              <a:rPr lang="en-US" sz="2800" dirty="0" smtClean="0"/>
              <a:t>More Dynamic Spatial Skills</a:t>
            </a:r>
            <a:endParaRPr lang="en" sz="2800" dirty="0"/>
          </a:p>
        </p:txBody>
      </p:sp>
      <p:sp>
        <p:nvSpPr>
          <p:cNvPr id="4" name="Text Placeholder 3"/>
          <p:cNvSpPr>
            <a:spLocks noGrp="1"/>
          </p:cNvSpPr>
          <p:nvPr>
            <p:ph type="body" idx="1"/>
          </p:nvPr>
        </p:nvSpPr>
        <p:spPr>
          <a:xfrm>
            <a:off x="304800" y="1047750"/>
            <a:ext cx="6140399" cy="3610800"/>
          </a:xfrm>
        </p:spPr>
        <p:txBody>
          <a:bodyPr/>
          <a:lstStyle/>
          <a:p>
            <a:pPr lvl="0"/>
            <a:r>
              <a:rPr lang="en-US" dirty="0" smtClean="0"/>
              <a:t>Games and educational content allow children to develop dynamic spatial skills through interactive screen time. </a:t>
            </a:r>
          </a:p>
          <a:p>
            <a:pPr lvl="0"/>
            <a:r>
              <a:rPr lang="en-US" dirty="0" smtClean="0"/>
              <a:t>Through technology, they can learn how big a building may be compared to a cat; or how small an ant may be compared to a dog. </a:t>
            </a:r>
          </a:p>
          <a:p>
            <a:pPr lvl="0"/>
            <a:r>
              <a:rPr lang="en-US" dirty="0" smtClean="0"/>
              <a:t>Such skills will then develop their understanding for the world around them.</a:t>
            </a:r>
          </a:p>
          <a:p>
            <a:endParaRPr lang="en-US" dirty="0"/>
          </a:p>
        </p:txBody>
      </p:sp>
      <p:pic>
        <p:nvPicPr>
          <p:cNvPr id="73730" name="Picture 2" descr="https://digiparenthood.files.wordpress.com/2013/08/blog-3-pic-9.jpg"/>
          <p:cNvPicPr>
            <a:picLocks noChangeAspect="1" noChangeArrowheads="1"/>
          </p:cNvPicPr>
          <p:nvPr/>
        </p:nvPicPr>
        <p:blipFill>
          <a:blip r:embed="rId3"/>
          <a:srcRect/>
          <a:stretch>
            <a:fillRect/>
          </a:stretch>
        </p:blipFill>
        <p:spPr bwMode="auto">
          <a:xfrm rot="478352">
            <a:off x="6477000" y="438150"/>
            <a:ext cx="2399406" cy="159710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5" name="Shape 565"/>
          <p:cNvSpPr txBox="1">
            <a:spLocks noGrp="1"/>
          </p:cNvSpPr>
          <p:nvPr>
            <p:ph type="title"/>
          </p:nvPr>
        </p:nvSpPr>
        <p:spPr>
          <a:prstGeom prst="rect">
            <a:avLst/>
          </a:prstGeom>
        </p:spPr>
        <p:txBody>
          <a:bodyPr lIns="91425" tIns="91425" rIns="91425" bIns="91425" anchor="b" anchorCtr="0">
            <a:noAutofit/>
          </a:bodyPr>
          <a:lstStyle/>
          <a:p>
            <a:pPr lvl="0"/>
            <a:r>
              <a:rPr lang="en-US" sz="2800" dirty="0" smtClean="0"/>
              <a:t>Expands Horizons</a:t>
            </a:r>
            <a:endParaRPr lang="en" sz="2800" dirty="0"/>
          </a:p>
        </p:txBody>
      </p:sp>
      <p:sp>
        <p:nvSpPr>
          <p:cNvPr id="4" name="Text Placeholder 3"/>
          <p:cNvSpPr>
            <a:spLocks noGrp="1"/>
          </p:cNvSpPr>
          <p:nvPr>
            <p:ph type="body" idx="1"/>
          </p:nvPr>
        </p:nvSpPr>
        <p:spPr/>
        <p:txBody>
          <a:bodyPr/>
          <a:lstStyle/>
          <a:p>
            <a:pPr lvl="0"/>
            <a:r>
              <a:rPr lang="en-US" dirty="0" smtClean="0"/>
              <a:t>Technology exposes children to things they can’t see everyday. </a:t>
            </a:r>
          </a:p>
          <a:p>
            <a:pPr lvl="0"/>
            <a:r>
              <a:rPr lang="en-US" dirty="0" smtClean="0"/>
              <a:t>With technology, children can access multimedia presentations of the different types of animals, or even see various places around the world. </a:t>
            </a:r>
          </a:p>
          <a:p>
            <a:pPr lvl="0"/>
            <a:r>
              <a:rPr lang="en-US" dirty="0" smtClean="0"/>
              <a:t>Children then begin to understand that life is more than just the four walls of the home or classroom.</a:t>
            </a:r>
          </a:p>
          <a:p>
            <a:endParaRPr lang="en-US" dirty="0"/>
          </a:p>
        </p:txBody>
      </p:sp>
      <p:pic>
        <p:nvPicPr>
          <p:cNvPr id="83970" name="Picture 2" descr="https://digiparenthood.files.wordpress.com/2013/08/blog-3-pic-10.jpg"/>
          <p:cNvPicPr>
            <a:picLocks noChangeAspect="1" noChangeArrowheads="1"/>
          </p:cNvPicPr>
          <p:nvPr/>
        </p:nvPicPr>
        <p:blipFill>
          <a:blip r:embed="rId3"/>
          <a:srcRect/>
          <a:stretch>
            <a:fillRect/>
          </a:stretch>
        </p:blipFill>
        <p:spPr bwMode="auto">
          <a:xfrm>
            <a:off x="6477000" y="0"/>
            <a:ext cx="2667000" cy="18073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Advantages and Disadvantages of Internet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Shape 537"/>
          <p:cNvSpPr txBox="1">
            <a:spLocks noGrp="1"/>
          </p:cNvSpPr>
          <p:nvPr>
            <p:ph type="title"/>
          </p:nvPr>
        </p:nvSpPr>
        <p:spPr>
          <a:prstGeom prst="rect">
            <a:avLst/>
          </a:prstGeom>
        </p:spPr>
        <p:txBody>
          <a:bodyPr lIns="91425" tIns="91425" rIns="91425" bIns="91425" anchor="b" anchorCtr="0">
            <a:noAutofit/>
          </a:bodyPr>
          <a:lstStyle/>
          <a:p>
            <a:pPr algn="ctr"/>
            <a:r>
              <a:rPr lang="en-US" sz="2800" b="1" dirty="0" smtClean="0"/>
              <a:t>Advantages of Internet on children</a:t>
            </a:r>
            <a:endParaRPr lang="en-US" sz="2800" b="1" dirty="0"/>
          </a:p>
        </p:txBody>
      </p:sp>
      <p:sp>
        <p:nvSpPr>
          <p:cNvPr id="5" name="Text Placeholder 4"/>
          <p:cNvSpPr>
            <a:spLocks noGrp="1"/>
          </p:cNvSpPr>
          <p:nvPr>
            <p:ph type="body" idx="1"/>
          </p:nvPr>
        </p:nvSpPr>
        <p:spPr/>
        <p:txBody>
          <a:bodyPr/>
          <a:lstStyle/>
          <a:p>
            <a:pPr marL="342900" lvl="0" indent="-342900">
              <a:lnSpc>
                <a:spcPct val="150000"/>
              </a:lnSpc>
              <a:buFont typeface="Arial" pitchFamily="34" charset="0"/>
              <a:buChar char="•"/>
            </a:pPr>
            <a:r>
              <a:rPr lang="en-US" sz="2000" dirty="0" smtClean="0"/>
              <a:t>Ability to do research from your home versus research libraries. </a:t>
            </a:r>
          </a:p>
          <a:p>
            <a:pPr marL="342900" lvl="0" indent="-342900">
              <a:lnSpc>
                <a:spcPct val="150000"/>
              </a:lnSpc>
              <a:buFont typeface="Arial" pitchFamily="34" charset="0"/>
              <a:buChar char="•"/>
            </a:pPr>
            <a:r>
              <a:rPr lang="en-US" sz="2000" dirty="0" smtClean="0"/>
              <a:t>Information at various levels of study. Everything from scholarly articles to ones directed at children. </a:t>
            </a:r>
          </a:p>
          <a:p>
            <a:pPr marL="342900" indent="-342900">
              <a:lnSpc>
                <a:spcPct val="150000"/>
              </a:lnSpc>
              <a:buFont typeface="Arial" pitchFamily="34" charset="0"/>
              <a:buChar char="•"/>
            </a:pPr>
            <a:r>
              <a:rPr lang="en-US" sz="2000" dirty="0" smtClean="0"/>
              <a:t>The internet provides the ability of emails. Free mail service to anyone in the country. </a:t>
            </a:r>
            <a:r>
              <a:rPr lang="en-US" sz="1600" dirty="0" smtClean="0"/>
              <a:t/>
            </a:r>
            <a:br>
              <a:rPr lang="en-US" sz="1600" dirty="0" smtClean="0"/>
            </a:br>
            <a:endParaRPr lang="en" sz="1600" dirty="0" smtClean="0"/>
          </a:p>
          <a:p>
            <a:endParaRPr lang="en-US" sz="1800" dirty="0"/>
          </a:p>
        </p:txBody>
      </p:sp>
      <p:sp>
        <p:nvSpPr>
          <p:cNvPr id="4" name="Shape 783"/>
          <p:cNvSpPr/>
          <p:nvPr/>
        </p:nvSpPr>
        <p:spPr>
          <a:xfrm>
            <a:off x="7696200" y="895350"/>
            <a:ext cx="1257815" cy="1371600"/>
          </a:xfrm>
          <a:custGeom>
            <a:avLst/>
            <a:gdLst/>
            <a:ahLst/>
            <a:cxnLst/>
            <a:rect l="0" t="0" r="0" b="0"/>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6D9EEB"/>
          </a:solidFill>
          <a:ln>
            <a:noFill/>
          </a:ln>
        </p:spPr>
        <p:txBody>
          <a:bodyPr lIns="91425" tIns="91425" rIns="91425" bIns="91425" anchor="ctr" anchorCtr="0">
            <a:noAutofit/>
          </a:bodyPr>
          <a:lstStyle/>
          <a:p>
            <a:pPr lvl="0">
              <a:spcBef>
                <a:spcPts val="0"/>
              </a:spcBef>
              <a:buNone/>
            </a:pPr>
            <a:endParaRPr>
              <a:solidFill>
                <a:srgbClr val="6D9EEB"/>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Shape 537"/>
          <p:cNvSpPr txBox="1">
            <a:spLocks noGrp="1"/>
          </p:cNvSpPr>
          <p:nvPr>
            <p:ph type="title"/>
          </p:nvPr>
        </p:nvSpPr>
        <p:spPr>
          <a:prstGeom prst="rect">
            <a:avLst/>
          </a:prstGeom>
        </p:spPr>
        <p:txBody>
          <a:bodyPr lIns="91425" tIns="91425" rIns="91425" bIns="91425" anchor="b" anchorCtr="0">
            <a:noAutofit/>
          </a:bodyPr>
          <a:lstStyle/>
          <a:p>
            <a:pPr algn="ctr"/>
            <a:r>
              <a:rPr lang="en-US" sz="2800" b="1" dirty="0" smtClean="0"/>
              <a:t>Advantages of Internet on children</a:t>
            </a:r>
            <a:endParaRPr lang="en-US" sz="2800" b="1" dirty="0"/>
          </a:p>
        </p:txBody>
      </p:sp>
      <p:sp>
        <p:nvSpPr>
          <p:cNvPr id="5" name="Text Placeholder 4"/>
          <p:cNvSpPr>
            <a:spLocks noGrp="1"/>
          </p:cNvSpPr>
          <p:nvPr>
            <p:ph type="body" idx="1"/>
          </p:nvPr>
        </p:nvSpPr>
        <p:spPr/>
        <p:txBody>
          <a:bodyPr/>
          <a:lstStyle/>
          <a:p>
            <a:pPr lvl="0">
              <a:lnSpc>
                <a:spcPct val="150000"/>
              </a:lnSpc>
              <a:buFont typeface="Arial" pitchFamily="34" charset="0"/>
              <a:buChar char="•"/>
            </a:pPr>
            <a:r>
              <a:rPr lang="en-US" sz="2000" dirty="0" smtClean="0"/>
              <a:t>Friendships connections have been made over the internet by people involved passion over similar interests. </a:t>
            </a:r>
          </a:p>
          <a:p>
            <a:pPr lvl="0">
              <a:lnSpc>
                <a:spcPct val="150000"/>
              </a:lnSpc>
              <a:buFont typeface="Arial" pitchFamily="34" charset="0"/>
              <a:buChar char="•"/>
            </a:pPr>
            <a:r>
              <a:rPr lang="en-US" sz="2000" dirty="0" smtClean="0"/>
              <a:t>Things such as Yahoo Answers and other sites where kids can have readily available help for homework. </a:t>
            </a:r>
          </a:p>
          <a:p>
            <a:pPr>
              <a:lnSpc>
                <a:spcPct val="150000"/>
              </a:lnSpc>
              <a:buFont typeface="Arial" pitchFamily="34" charset="0"/>
              <a:buChar char="•"/>
            </a:pPr>
            <a:r>
              <a:rPr lang="en-US" sz="2000" dirty="0" smtClean="0"/>
              <a:t>Platform for products like SKYPE, which allow for holding a video conference with anyone in the world who also has access. </a:t>
            </a:r>
          </a:p>
          <a:p>
            <a:pPr lvl="0">
              <a:lnSpc>
                <a:spcPct val="150000"/>
              </a:lnSpc>
              <a:buNone/>
            </a:pPr>
            <a:endParaRPr lang="en-US" sz="2000" dirty="0" smtClean="0"/>
          </a:p>
          <a:p>
            <a:pPr>
              <a:buNone/>
            </a:pPr>
            <a:endParaRPr lang="en-US" sz="2000" dirty="0"/>
          </a:p>
        </p:txBody>
      </p:sp>
      <p:sp>
        <p:nvSpPr>
          <p:cNvPr id="4" name="Shape 769"/>
          <p:cNvSpPr/>
          <p:nvPr/>
        </p:nvSpPr>
        <p:spPr>
          <a:xfrm>
            <a:off x="7924800" y="2724150"/>
            <a:ext cx="1031335" cy="932275"/>
          </a:xfrm>
          <a:custGeom>
            <a:avLst/>
            <a:gdLst/>
            <a:ahLst/>
            <a:cxnLst/>
            <a:rect l="0" t="0" r="0" b="0"/>
            <a:pathLst>
              <a:path w="19297" h="18251" extrusionOk="0">
                <a:moveTo>
                  <a:pt x="18396" y="828"/>
                </a:moveTo>
                <a:lnTo>
                  <a:pt x="18761" y="877"/>
                </a:lnTo>
                <a:lnTo>
                  <a:pt x="18737" y="1242"/>
                </a:lnTo>
                <a:lnTo>
                  <a:pt x="18615" y="1266"/>
                </a:lnTo>
                <a:lnTo>
                  <a:pt x="18493" y="1315"/>
                </a:lnTo>
                <a:lnTo>
                  <a:pt x="18274" y="1436"/>
                </a:lnTo>
                <a:lnTo>
                  <a:pt x="18007" y="1582"/>
                </a:lnTo>
                <a:lnTo>
                  <a:pt x="17739" y="1777"/>
                </a:lnTo>
                <a:lnTo>
                  <a:pt x="17642" y="1850"/>
                </a:lnTo>
                <a:lnTo>
                  <a:pt x="17618" y="1801"/>
                </a:lnTo>
                <a:lnTo>
                  <a:pt x="17545" y="1704"/>
                </a:lnTo>
                <a:lnTo>
                  <a:pt x="17496" y="1680"/>
                </a:lnTo>
                <a:lnTo>
                  <a:pt x="17423" y="1655"/>
                </a:lnTo>
                <a:lnTo>
                  <a:pt x="17131" y="1631"/>
                </a:lnTo>
                <a:lnTo>
                  <a:pt x="17301" y="1509"/>
                </a:lnTo>
                <a:lnTo>
                  <a:pt x="17472" y="1388"/>
                </a:lnTo>
                <a:lnTo>
                  <a:pt x="17837" y="1144"/>
                </a:lnTo>
                <a:lnTo>
                  <a:pt x="18104" y="974"/>
                </a:lnTo>
                <a:lnTo>
                  <a:pt x="18250" y="901"/>
                </a:lnTo>
                <a:lnTo>
                  <a:pt x="18396" y="828"/>
                </a:lnTo>
                <a:close/>
                <a:moveTo>
                  <a:pt x="18712" y="1582"/>
                </a:moveTo>
                <a:lnTo>
                  <a:pt x="18688" y="2385"/>
                </a:lnTo>
                <a:lnTo>
                  <a:pt x="18688" y="3164"/>
                </a:lnTo>
                <a:lnTo>
                  <a:pt x="18469" y="3334"/>
                </a:lnTo>
                <a:lnTo>
                  <a:pt x="18250" y="3529"/>
                </a:lnTo>
                <a:lnTo>
                  <a:pt x="17982" y="3748"/>
                </a:lnTo>
                <a:lnTo>
                  <a:pt x="17861" y="3870"/>
                </a:lnTo>
                <a:lnTo>
                  <a:pt x="17764" y="4016"/>
                </a:lnTo>
                <a:lnTo>
                  <a:pt x="17739" y="3407"/>
                </a:lnTo>
                <a:lnTo>
                  <a:pt x="17739" y="3334"/>
                </a:lnTo>
                <a:lnTo>
                  <a:pt x="17958" y="3140"/>
                </a:lnTo>
                <a:lnTo>
                  <a:pt x="18177" y="2945"/>
                </a:lnTo>
                <a:lnTo>
                  <a:pt x="18493" y="2653"/>
                </a:lnTo>
                <a:lnTo>
                  <a:pt x="18615" y="2531"/>
                </a:lnTo>
                <a:lnTo>
                  <a:pt x="18664" y="2458"/>
                </a:lnTo>
                <a:lnTo>
                  <a:pt x="18688" y="2361"/>
                </a:lnTo>
                <a:lnTo>
                  <a:pt x="18664" y="2312"/>
                </a:lnTo>
                <a:lnTo>
                  <a:pt x="18615" y="2288"/>
                </a:lnTo>
                <a:lnTo>
                  <a:pt x="18518" y="2264"/>
                </a:lnTo>
                <a:lnTo>
                  <a:pt x="18445" y="2288"/>
                </a:lnTo>
                <a:lnTo>
                  <a:pt x="18347" y="2312"/>
                </a:lnTo>
                <a:lnTo>
                  <a:pt x="18274" y="2385"/>
                </a:lnTo>
                <a:lnTo>
                  <a:pt x="18128" y="2531"/>
                </a:lnTo>
                <a:lnTo>
                  <a:pt x="18007" y="2653"/>
                </a:lnTo>
                <a:lnTo>
                  <a:pt x="17739" y="2945"/>
                </a:lnTo>
                <a:lnTo>
                  <a:pt x="17739" y="2531"/>
                </a:lnTo>
                <a:lnTo>
                  <a:pt x="17691" y="2118"/>
                </a:lnTo>
                <a:lnTo>
                  <a:pt x="17788" y="2069"/>
                </a:lnTo>
                <a:lnTo>
                  <a:pt x="18055" y="1947"/>
                </a:lnTo>
                <a:lnTo>
                  <a:pt x="18323" y="1777"/>
                </a:lnTo>
                <a:lnTo>
                  <a:pt x="18518" y="1680"/>
                </a:lnTo>
                <a:lnTo>
                  <a:pt x="18712" y="1582"/>
                </a:lnTo>
                <a:close/>
                <a:moveTo>
                  <a:pt x="18688" y="3529"/>
                </a:moveTo>
                <a:lnTo>
                  <a:pt x="18688" y="3894"/>
                </a:lnTo>
                <a:lnTo>
                  <a:pt x="18664" y="4843"/>
                </a:lnTo>
                <a:lnTo>
                  <a:pt x="18639" y="4843"/>
                </a:lnTo>
                <a:lnTo>
                  <a:pt x="18518" y="4916"/>
                </a:lnTo>
                <a:lnTo>
                  <a:pt x="18396" y="5038"/>
                </a:lnTo>
                <a:lnTo>
                  <a:pt x="18177" y="5305"/>
                </a:lnTo>
                <a:lnTo>
                  <a:pt x="17982" y="5451"/>
                </a:lnTo>
                <a:lnTo>
                  <a:pt x="17788" y="5597"/>
                </a:lnTo>
                <a:lnTo>
                  <a:pt x="17788" y="5013"/>
                </a:lnTo>
                <a:lnTo>
                  <a:pt x="18128" y="4819"/>
                </a:lnTo>
                <a:lnTo>
                  <a:pt x="18274" y="4746"/>
                </a:lnTo>
                <a:lnTo>
                  <a:pt x="18445" y="4673"/>
                </a:lnTo>
                <a:lnTo>
                  <a:pt x="18591" y="4575"/>
                </a:lnTo>
                <a:lnTo>
                  <a:pt x="18639" y="4527"/>
                </a:lnTo>
                <a:lnTo>
                  <a:pt x="18664" y="4454"/>
                </a:lnTo>
                <a:lnTo>
                  <a:pt x="18664" y="4429"/>
                </a:lnTo>
                <a:lnTo>
                  <a:pt x="18639" y="4381"/>
                </a:lnTo>
                <a:lnTo>
                  <a:pt x="18566" y="4332"/>
                </a:lnTo>
                <a:lnTo>
                  <a:pt x="18420" y="4332"/>
                </a:lnTo>
                <a:lnTo>
                  <a:pt x="18347" y="4356"/>
                </a:lnTo>
                <a:lnTo>
                  <a:pt x="18177" y="4429"/>
                </a:lnTo>
                <a:lnTo>
                  <a:pt x="18031" y="4502"/>
                </a:lnTo>
                <a:lnTo>
                  <a:pt x="17788" y="4673"/>
                </a:lnTo>
                <a:lnTo>
                  <a:pt x="17764" y="4137"/>
                </a:lnTo>
                <a:lnTo>
                  <a:pt x="17958" y="4040"/>
                </a:lnTo>
                <a:lnTo>
                  <a:pt x="18128" y="3943"/>
                </a:lnTo>
                <a:lnTo>
                  <a:pt x="18445" y="3699"/>
                </a:lnTo>
                <a:lnTo>
                  <a:pt x="18688" y="3529"/>
                </a:lnTo>
                <a:close/>
                <a:moveTo>
                  <a:pt x="18664" y="5305"/>
                </a:moveTo>
                <a:lnTo>
                  <a:pt x="18639" y="6011"/>
                </a:lnTo>
                <a:lnTo>
                  <a:pt x="18396" y="6108"/>
                </a:lnTo>
                <a:lnTo>
                  <a:pt x="18177" y="6230"/>
                </a:lnTo>
                <a:lnTo>
                  <a:pt x="17982" y="6376"/>
                </a:lnTo>
                <a:lnTo>
                  <a:pt x="17764" y="6522"/>
                </a:lnTo>
                <a:lnTo>
                  <a:pt x="17764" y="6522"/>
                </a:lnTo>
                <a:lnTo>
                  <a:pt x="17788" y="5865"/>
                </a:lnTo>
                <a:lnTo>
                  <a:pt x="17934" y="5816"/>
                </a:lnTo>
                <a:lnTo>
                  <a:pt x="18080" y="5743"/>
                </a:lnTo>
                <a:lnTo>
                  <a:pt x="18201" y="5670"/>
                </a:lnTo>
                <a:lnTo>
                  <a:pt x="18323" y="5597"/>
                </a:lnTo>
                <a:lnTo>
                  <a:pt x="18493" y="5476"/>
                </a:lnTo>
                <a:lnTo>
                  <a:pt x="18664" y="5305"/>
                </a:lnTo>
                <a:close/>
                <a:moveTo>
                  <a:pt x="18615" y="6425"/>
                </a:moveTo>
                <a:lnTo>
                  <a:pt x="18615" y="6473"/>
                </a:lnTo>
                <a:lnTo>
                  <a:pt x="18518" y="6498"/>
                </a:lnTo>
                <a:lnTo>
                  <a:pt x="18420" y="6546"/>
                </a:lnTo>
                <a:lnTo>
                  <a:pt x="18250" y="6668"/>
                </a:lnTo>
                <a:lnTo>
                  <a:pt x="18104" y="6765"/>
                </a:lnTo>
                <a:lnTo>
                  <a:pt x="17982" y="6887"/>
                </a:lnTo>
                <a:lnTo>
                  <a:pt x="17739" y="7155"/>
                </a:lnTo>
                <a:lnTo>
                  <a:pt x="17764" y="6717"/>
                </a:lnTo>
                <a:lnTo>
                  <a:pt x="17982" y="6668"/>
                </a:lnTo>
                <a:lnTo>
                  <a:pt x="18201" y="6595"/>
                </a:lnTo>
                <a:lnTo>
                  <a:pt x="18615" y="6425"/>
                </a:lnTo>
                <a:close/>
                <a:moveTo>
                  <a:pt x="18615" y="6838"/>
                </a:moveTo>
                <a:lnTo>
                  <a:pt x="18591" y="7349"/>
                </a:lnTo>
                <a:lnTo>
                  <a:pt x="18591" y="7666"/>
                </a:lnTo>
                <a:lnTo>
                  <a:pt x="18420" y="7787"/>
                </a:lnTo>
                <a:lnTo>
                  <a:pt x="18250" y="7909"/>
                </a:lnTo>
                <a:lnTo>
                  <a:pt x="17958" y="8103"/>
                </a:lnTo>
                <a:lnTo>
                  <a:pt x="17666" y="8322"/>
                </a:lnTo>
                <a:lnTo>
                  <a:pt x="17715" y="7739"/>
                </a:lnTo>
                <a:lnTo>
                  <a:pt x="17739" y="7349"/>
                </a:lnTo>
                <a:lnTo>
                  <a:pt x="18080" y="7155"/>
                </a:lnTo>
                <a:lnTo>
                  <a:pt x="18420" y="6960"/>
                </a:lnTo>
                <a:lnTo>
                  <a:pt x="18615" y="6838"/>
                </a:lnTo>
                <a:close/>
                <a:moveTo>
                  <a:pt x="18566" y="8103"/>
                </a:moveTo>
                <a:lnTo>
                  <a:pt x="18542" y="8420"/>
                </a:lnTo>
                <a:lnTo>
                  <a:pt x="18420" y="8493"/>
                </a:lnTo>
                <a:lnTo>
                  <a:pt x="18274" y="8566"/>
                </a:lnTo>
                <a:lnTo>
                  <a:pt x="18055" y="8785"/>
                </a:lnTo>
                <a:lnTo>
                  <a:pt x="17812" y="9004"/>
                </a:lnTo>
                <a:lnTo>
                  <a:pt x="17593" y="9247"/>
                </a:lnTo>
                <a:lnTo>
                  <a:pt x="17642" y="8566"/>
                </a:lnTo>
                <a:lnTo>
                  <a:pt x="18031" y="8395"/>
                </a:lnTo>
                <a:lnTo>
                  <a:pt x="18420" y="8201"/>
                </a:lnTo>
                <a:lnTo>
                  <a:pt x="18566" y="8103"/>
                </a:lnTo>
                <a:close/>
                <a:moveTo>
                  <a:pt x="18542" y="8809"/>
                </a:moveTo>
                <a:lnTo>
                  <a:pt x="18542" y="9077"/>
                </a:lnTo>
                <a:lnTo>
                  <a:pt x="18299" y="9271"/>
                </a:lnTo>
                <a:lnTo>
                  <a:pt x="17934" y="9588"/>
                </a:lnTo>
                <a:lnTo>
                  <a:pt x="17593" y="9928"/>
                </a:lnTo>
                <a:lnTo>
                  <a:pt x="17569" y="9953"/>
                </a:lnTo>
                <a:lnTo>
                  <a:pt x="17569" y="9977"/>
                </a:lnTo>
                <a:lnTo>
                  <a:pt x="17593" y="10001"/>
                </a:lnTo>
                <a:lnTo>
                  <a:pt x="17642" y="10001"/>
                </a:lnTo>
                <a:lnTo>
                  <a:pt x="18080" y="9831"/>
                </a:lnTo>
                <a:lnTo>
                  <a:pt x="18274" y="9709"/>
                </a:lnTo>
                <a:lnTo>
                  <a:pt x="18493" y="9588"/>
                </a:lnTo>
                <a:lnTo>
                  <a:pt x="18518" y="9563"/>
                </a:lnTo>
                <a:lnTo>
                  <a:pt x="18518" y="9977"/>
                </a:lnTo>
                <a:lnTo>
                  <a:pt x="18396" y="10026"/>
                </a:lnTo>
                <a:lnTo>
                  <a:pt x="18274" y="10074"/>
                </a:lnTo>
                <a:lnTo>
                  <a:pt x="18080" y="10220"/>
                </a:lnTo>
                <a:lnTo>
                  <a:pt x="17788" y="10464"/>
                </a:lnTo>
                <a:lnTo>
                  <a:pt x="17520" y="10731"/>
                </a:lnTo>
                <a:lnTo>
                  <a:pt x="17520" y="10245"/>
                </a:lnTo>
                <a:lnTo>
                  <a:pt x="17569" y="9490"/>
                </a:lnTo>
                <a:lnTo>
                  <a:pt x="17837" y="9344"/>
                </a:lnTo>
                <a:lnTo>
                  <a:pt x="18104" y="9150"/>
                </a:lnTo>
                <a:lnTo>
                  <a:pt x="18274" y="8979"/>
                </a:lnTo>
                <a:lnTo>
                  <a:pt x="18469" y="8833"/>
                </a:lnTo>
                <a:lnTo>
                  <a:pt x="18542" y="8809"/>
                </a:lnTo>
                <a:close/>
                <a:moveTo>
                  <a:pt x="18518" y="10342"/>
                </a:moveTo>
                <a:lnTo>
                  <a:pt x="18518" y="10975"/>
                </a:lnTo>
                <a:lnTo>
                  <a:pt x="18347" y="11096"/>
                </a:lnTo>
                <a:lnTo>
                  <a:pt x="18201" y="11194"/>
                </a:lnTo>
                <a:lnTo>
                  <a:pt x="17861" y="11486"/>
                </a:lnTo>
                <a:lnTo>
                  <a:pt x="17715" y="11632"/>
                </a:lnTo>
                <a:lnTo>
                  <a:pt x="17569" y="11802"/>
                </a:lnTo>
                <a:lnTo>
                  <a:pt x="17545" y="11559"/>
                </a:lnTo>
                <a:lnTo>
                  <a:pt x="17520" y="11048"/>
                </a:lnTo>
                <a:lnTo>
                  <a:pt x="17691" y="10975"/>
                </a:lnTo>
                <a:lnTo>
                  <a:pt x="17837" y="10877"/>
                </a:lnTo>
                <a:lnTo>
                  <a:pt x="18128" y="10634"/>
                </a:lnTo>
                <a:lnTo>
                  <a:pt x="18518" y="10342"/>
                </a:lnTo>
                <a:close/>
                <a:moveTo>
                  <a:pt x="18518" y="11413"/>
                </a:moveTo>
                <a:lnTo>
                  <a:pt x="18542" y="11802"/>
                </a:lnTo>
                <a:lnTo>
                  <a:pt x="18347" y="11899"/>
                </a:lnTo>
                <a:lnTo>
                  <a:pt x="18177" y="12021"/>
                </a:lnTo>
                <a:lnTo>
                  <a:pt x="17837" y="12289"/>
                </a:lnTo>
                <a:lnTo>
                  <a:pt x="17764" y="12240"/>
                </a:lnTo>
                <a:lnTo>
                  <a:pt x="17642" y="12240"/>
                </a:lnTo>
                <a:lnTo>
                  <a:pt x="17593" y="12021"/>
                </a:lnTo>
                <a:lnTo>
                  <a:pt x="18299" y="11559"/>
                </a:lnTo>
                <a:lnTo>
                  <a:pt x="18518" y="11413"/>
                </a:lnTo>
                <a:close/>
                <a:moveTo>
                  <a:pt x="2093" y="1899"/>
                </a:moveTo>
                <a:lnTo>
                  <a:pt x="2385" y="1972"/>
                </a:lnTo>
                <a:lnTo>
                  <a:pt x="2702" y="1996"/>
                </a:lnTo>
                <a:lnTo>
                  <a:pt x="3334" y="2045"/>
                </a:lnTo>
                <a:lnTo>
                  <a:pt x="4356" y="2093"/>
                </a:lnTo>
                <a:lnTo>
                  <a:pt x="5354" y="2118"/>
                </a:lnTo>
                <a:lnTo>
                  <a:pt x="6376" y="2118"/>
                </a:lnTo>
                <a:lnTo>
                  <a:pt x="7398" y="2093"/>
                </a:lnTo>
                <a:lnTo>
                  <a:pt x="9466" y="2020"/>
                </a:lnTo>
                <a:lnTo>
                  <a:pt x="11413" y="1972"/>
                </a:lnTo>
                <a:lnTo>
                  <a:pt x="13359" y="1947"/>
                </a:lnTo>
                <a:lnTo>
                  <a:pt x="14357" y="1947"/>
                </a:lnTo>
                <a:lnTo>
                  <a:pt x="15330" y="1996"/>
                </a:lnTo>
                <a:lnTo>
                  <a:pt x="16304" y="2045"/>
                </a:lnTo>
                <a:lnTo>
                  <a:pt x="17277" y="2142"/>
                </a:lnTo>
                <a:lnTo>
                  <a:pt x="17253" y="2483"/>
                </a:lnTo>
                <a:lnTo>
                  <a:pt x="17228" y="2823"/>
                </a:lnTo>
                <a:lnTo>
                  <a:pt x="17228" y="3529"/>
                </a:lnTo>
                <a:lnTo>
                  <a:pt x="17277" y="4210"/>
                </a:lnTo>
                <a:lnTo>
                  <a:pt x="17301" y="4892"/>
                </a:lnTo>
                <a:lnTo>
                  <a:pt x="17301" y="5646"/>
                </a:lnTo>
                <a:lnTo>
                  <a:pt x="17277" y="6376"/>
                </a:lnTo>
                <a:lnTo>
                  <a:pt x="17180" y="7885"/>
                </a:lnTo>
                <a:lnTo>
                  <a:pt x="17082" y="9125"/>
                </a:lnTo>
                <a:lnTo>
                  <a:pt x="17034" y="9758"/>
                </a:lnTo>
                <a:lnTo>
                  <a:pt x="17009" y="10391"/>
                </a:lnTo>
                <a:lnTo>
                  <a:pt x="16985" y="10829"/>
                </a:lnTo>
                <a:lnTo>
                  <a:pt x="16961" y="11291"/>
                </a:lnTo>
                <a:lnTo>
                  <a:pt x="16985" y="11778"/>
                </a:lnTo>
                <a:lnTo>
                  <a:pt x="17009" y="12021"/>
                </a:lnTo>
                <a:lnTo>
                  <a:pt x="17058" y="12240"/>
                </a:lnTo>
                <a:lnTo>
                  <a:pt x="9539" y="12240"/>
                </a:lnTo>
                <a:lnTo>
                  <a:pt x="8566" y="12264"/>
                </a:lnTo>
                <a:lnTo>
                  <a:pt x="7568" y="12289"/>
                </a:lnTo>
                <a:lnTo>
                  <a:pt x="5622" y="12386"/>
                </a:lnTo>
                <a:lnTo>
                  <a:pt x="5086" y="12410"/>
                </a:lnTo>
                <a:lnTo>
                  <a:pt x="4551" y="12410"/>
                </a:lnTo>
                <a:lnTo>
                  <a:pt x="4040" y="12362"/>
                </a:lnTo>
                <a:lnTo>
                  <a:pt x="3529" y="12313"/>
                </a:lnTo>
                <a:lnTo>
                  <a:pt x="2994" y="12216"/>
                </a:lnTo>
                <a:lnTo>
                  <a:pt x="2702" y="12191"/>
                </a:lnTo>
                <a:lnTo>
                  <a:pt x="2434" y="12216"/>
                </a:lnTo>
                <a:lnTo>
                  <a:pt x="2385" y="11997"/>
                </a:lnTo>
                <a:lnTo>
                  <a:pt x="2361" y="11753"/>
                </a:lnTo>
                <a:lnTo>
                  <a:pt x="2337" y="11267"/>
                </a:lnTo>
                <a:lnTo>
                  <a:pt x="2361" y="10318"/>
                </a:lnTo>
                <a:lnTo>
                  <a:pt x="2361" y="9661"/>
                </a:lnTo>
                <a:lnTo>
                  <a:pt x="2337" y="8979"/>
                </a:lnTo>
                <a:lnTo>
                  <a:pt x="2312" y="7666"/>
                </a:lnTo>
                <a:lnTo>
                  <a:pt x="2312" y="6887"/>
                </a:lnTo>
                <a:lnTo>
                  <a:pt x="2288" y="6084"/>
                </a:lnTo>
                <a:lnTo>
                  <a:pt x="2239" y="4527"/>
                </a:lnTo>
                <a:lnTo>
                  <a:pt x="2215" y="2896"/>
                </a:lnTo>
                <a:lnTo>
                  <a:pt x="2215" y="2385"/>
                </a:lnTo>
                <a:lnTo>
                  <a:pt x="2166" y="2118"/>
                </a:lnTo>
                <a:lnTo>
                  <a:pt x="2142" y="2020"/>
                </a:lnTo>
                <a:lnTo>
                  <a:pt x="2093" y="1899"/>
                </a:lnTo>
                <a:close/>
                <a:moveTo>
                  <a:pt x="18566" y="12118"/>
                </a:moveTo>
                <a:lnTo>
                  <a:pt x="18591" y="12264"/>
                </a:lnTo>
                <a:lnTo>
                  <a:pt x="18420" y="12313"/>
                </a:lnTo>
                <a:lnTo>
                  <a:pt x="18274" y="12410"/>
                </a:lnTo>
                <a:lnTo>
                  <a:pt x="17958" y="12581"/>
                </a:lnTo>
                <a:lnTo>
                  <a:pt x="17885" y="12629"/>
                </a:lnTo>
                <a:lnTo>
                  <a:pt x="17909" y="12532"/>
                </a:lnTo>
                <a:lnTo>
                  <a:pt x="17909" y="12435"/>
                </a:lnTo>
                <a:lnTo>
                  <a:pt x="18250" y="12264"/>
                </a:lnTo>
                <a:lnTo>
                  <a:pt x="18566" y="12118"/>
                </a:lnTo>
                <a:close/>
                <a:moveTo>
                  <a:pt x="8761" y="512"/>
                </a:moveTo>
                <a:lnTo>
                  <a:pt x="10318" y="585"/>
                </a:lnTo>
                <a:lnTo>
                  <a:pt x="13432" y="755"/>
                </a:lnTo>
                <a:lnTo>
                  <a:pt x="14138" y="779"/>
                </a:lnTo>
                <a:lnTo>
                  <a:pt x="14844" y="804"/>
                </a:lnTo>
                <a:lnTo>
                  <a:pt x="16279" y="779"/>
                </a:lnTo>
                <a:lnTo>
                  <a:pt x="17034" y="755"/>
                </a:lnTo>
                <a:lnTo>
                  <a:pt x="17034" y="755"/>
                </a:lnTo>
                <a:lnTo>
                  <a:pt x="16912" y="852"/>
                </a:lnTo>
                <a:lnTo>
                  <a:pt x="16790" y="950"/>
                </a:lnTo>
                <a:lnTo>
                  <a:pt x="16790" y="998"/>
                </a:lnTo>
                <a:lnTo>
                  <a:pt x="16790" y="1023"/>
                </a:lnTo>
                <a:lnTo>
                  <a:pt x="16815" y="1047"/>
                </a:lnTo>
                <a:lnTo>
                  <a:pt x="16863" y="1047"/>
                </a:lnTo>
                <a:lnTo>
                  <a:pt x="17131" y="901"/>
                </a:lnTo>
                <a:lnTo>
                  <a:pt x="17399" y="755"/>
                </a:lnTo>
                <a:lnTo>
                  <a:pt x="17837" y="779"/>
                </a:lnTo>
                <a:lnTo>
                  <a:pt x="17593" y="925"/>
                </a:lnTo>
                <a:lnTo>
                  <a:pt x="17399" y="1071"/>
                </a:lnTo>
                <a:lnTo>
                  <a:pt x="17228" y="1217"/>
                </a:lnTo>
                <a:lnTo>
                  <a:pt x="17082" y="1412"/>
                </a:lnTo>
                <a:lnTo>
                  <a:pt x="17034" y="1509"/>
                </a:lnTo>
                <a:lnTo>
                  <a:pt x="17009" y="1631"/>
                </a:lnTo>
                <a:lnTo>
                  <a:pt x="16060" y="1558"/>
                </a:lnTo>
                <a:lnTo>
                  <a:pt x="15111" y="1509"/>
                </a:lnTo>
                <a:lnTo>
                  <a:pt x="14162" y="1461"/>
                </a:lnTo>
                <a:lnTo>
                  <a:pt x="13238" y="1461"/>
                </a:lnTo>
                <a:lnTo>
                  <a:pt x="11340" y="1485"/>
                </a:lnTo>
                <a:lnTo>
                  <a:pt x="9466" y="1558"/>
                </a:lnTo>
                <a:lnTo>
                  <a:pt x="7495" y="1631"/>
                </a:lnTo>
                <a:lnTo>
                  <a:pt x="5549" y="1655"/>
                </a:lnTo>
                <a:lnTo>
                  <a:pt x="4527" y="1631"/>
                </a:lnTo>
                <a:lnTo>
                  <a:pt x="3505" y="1607"/>
                </a:lnTo>
                <a:lnTo>
                  <a:pt x="3140" y="1558"/>
                </a:lnTo>
                <a:lnTo>
                  <a:pt x="2726" y="1509"/>
                </a:lnTo>
                <a:lnTo>
                  <a:pt x="2312" y="1509"/>
                </a:lnTo>
                <a:lnTo>
                  <a:pt x="2118" y="1534"/>
                </a:lnTo>
                <a:lnTo>
                  <a:pt x="1948" y="1582"/>
                </a:lnTo>
                <a:lnTo>
                  <a:pt x="1899" y="1607"/>
                </a:lnTo>
                <a:lnTo>
                  <a:pt x="1850" y="1631"/>
                </a:lnTo>
                <a:lnTo>
                  <a:pt x="1850" y="1704"/>
                </a:lnTo>
                <a:lnTo>
                  <a:pt x="1850" y="1777"/>
                </a:lnTo>
                <a:lnTo>
                  <a:pt x="1899" y="1826"/>
                </a:lnTo>
                <a:lnTo>
                  <a:pt x="1850" y="1947"/>
                </a:lnTo>
                <a:lnTo>
                  <a:pt x="1802" y="2069"/>
                </a:lnTo>
                <a:lnTo>
                  <a:pt x="1777" y="2215"/>
                </a:lnTo>
                <a:lnTo>
                  <a:pt x="1753" y="2337"/>
                </a:lnTo>
                <a:lnTo>
                  <a:pt x="1753" y="2604"/>
                </a:lnTo>
                <a:lnTo>
                  <a:pt x="1753" y="2896"/>
                </a:lnTo>
                <a:lnTo>
                  <a:pt x="1753" y="4527"/>
                </a:lnTo>
                <a:lnTo>
                  <a:pt x="1802" y="6181"/>
                </a:lnTo>
                <a:lnTo>
                  <a:pt x="1826" y="7009"/>
                </a:lnTo>
                <a:lnTo>
                  <a:pt x="1826" y="7836"/>
                </a:lnTo>
                <a:lnTo>
                  <a:pt x="1875" y="9223"/>
                </a:lnTo>
                <a:lnTo>
                  <a:pt x="1875" y="9904"/>
                </a:lnTo>
                <a:lnTo>
                  <a:pt x="1875" y="10585"/>
                </a:lnTo>
                <a:lnTo>
                  <a:pt x="1850" y="11048"/>
                </a:lnTo>
                <a:lnTo>
                  <a:pt x="1826" y="11583"/>
                </a:lnTo>
                <a:lnTo>
                  <a:pt x="1826" y="11851"/>
                </a:lnTo>
                <a:lnTo>
                  <a:pt x="1875" y="12094"/>
                </a:lnTo>
                <a:lnTo>
                  <a:pt x="1948" y="12337"/>
                </a:lnTo>
                <a:lnTo>
                  <a:pt x="2045" y="12532"/>
                </a:lnTo>
                <a:lnTo>
                  <a:pt x="2118" y="12605"/>
                </a:lnTo>
                <a:lnTo>
                  <a:pt x="2215" y="12654"/>
                </a:lnTo>
                <a:lnTo>
                  <a:pt x="2312" y="12629"/>
                </a:lnTo>
                <a:lnTo>
                  <a:pt x="2385" y="12581"/>
                </a:lnTo>
                <a:lnTo>
                  <a:pt x="2677" y="12654"/>
                </a:lnTo>
                <a:lnTo>
                  <a:pt x="2969" y="12678"/>
                </a:lnTo>
                <a:lnTo>
                  <a:pt x="3553" y="12775"/>
                </a:lnTo>
                <a:lnTo>
                  <a:pt x="4040" y="12824"/>
                </a:lnTo>
                <a:lnTo>
                  <a:pt x="4502" y="12873"/>
                </a:lnTo>
                <a:lnTo>
                  <a:pt x="5427" y="12873"/>
                </a:lnTo>
                <a:lnTo>
                  <a:pt x="6449" y="12848"/>
                </a:lnTo>
                <a:lnTo>
                  <a:pt x="7495" y="12800"/>
                </a:lnTo>
                <a:lnTo>
                  <a:pt x="8517" y="12751"/>
                </a:lnTo>
                <a:lnTo>
                  <a:pt x="9539" y="12727"/>
                </a:lnTo>
                <a:lnTo>
                  <a:pt x="17277" y="12727"/>
                </a:lnTo>
                <a:lnTo>
                  <a:pt x="17350" y="12775"/>
                </a:lnTo>
                <a:lnTo>
                  <a:pt x="17496" y="12775"/>
                </a:lnTo>
                <a:lnTo>
                  <a:pt x="17569" y="12727"/>
                </a:lnTo>
                <a:lnTo>
                  <a:pt x="17715" y="12727"/>
                </a:lnTo>
                <a:lnTo>
                  <a:pt x="17569" y="12824"/>
                </a:lnTo>
                <a:lnTo>
                  <a:pt x="17423" y="12946"/>
                </a:lnTo>
                <a:lnTo>
                  <a:pt x="17301" y="13092"/>
                </a:lnTo>
                <a:lnTo>
                  <a:pt x="17180" y="13238"/>
                </a:lnTo>
                <a:lnTo>
                  <a:pt x="17180" y="13262"/>
                </a:lnTo>
                <a:lnTo>
                  <a:pt x="17180" y="13286"/>
                </a:lnTo>
                <a:lnTo>
                  <a:pt x="17204" y="13311"/>
                </a:lnTo>
                <a:lnTo>
                  <a:pt x="17253" y="13311"/>
                </a:lnTo>
                <a:lnTo>
                  <a:pt x="17472" y="13262"/>
                </a:lnTo>
                <a:lnTo>
                  <a:pt x="17666" y="13189"/>
                </a:lnTo>
                <a:lnTo>
                  <a:pt x="18055" y="12994"/>
                </a:lnTo>
                <a:lnTo>
                  <a:pt x="18347" y="12848"/>
                </a:lnTo>
                <a:lnTo>
                  <a:pt x="18615" y="12727"/>
                </a:lnTo>
                <a:lnTo>
                  <a:pt x="18664" y="12946"/>
                </a:lnTo>
                <a:lnTo>
                  <a:pt x="18396" y="13092"/>
                </a:lnTo>
                <a:lnTo>
                  <a:pt x="17982" y="13335"/>
                </a:lnTo>
                <a:lnTo>
                  <a:pt x="17593" y="13603"/>
                </a:lnTo>
                <a:lnTo>
                  <a:pt x="17545" y="13627"/>
                </a:lnTo>
                <a:lnTo>
                  <a:pt x="17545" y="13676"/>
                </a:lnTo>
                <a:lnTo>
                  <a:pt x="17569" y="13700"/>
                </a:lnTo>
                <a:lnTo>
                  <a:pt x="17618" y="13724"/>
                </a:lnTo>
                <a:lnTo>
                  <a:pt x="17861" y="13700"/>
                </a:lnTo>
                <a:lnTo>
                  <a:pt x="18080" y="13651"/>
                </a:lnTo>
                <a:lnTo>
                  <a:pt x="18274" y="13578"/>
                </a:lnTo>
                <a:lnTo>
                  <a:pt x="18493" y="13457"/>
                </a:lnTo>
                <a:lnTo>
                  <a:pt x="18712" y="13335"/>
                </a:lnTo>
                <a:lnTo>
                  <a:pt x="18785" y="13724"/>
                </a:lnTo>
                <a:lnTo>
                  <a:pt x="18250" y="13773"/>
                </a:lnTo>
                <a:lnTo>
                  <a:pt x="17739" y="13797"/>
                </a:lnTo>
                <a:lnTo>
                  <a:pt x="17204" y="13773"/>
                </a:lnTo>
                <a:lnTo>
                  <a:pt x="16669" y="13724"/>
                </a:lnTo>
                <a:lnTo>
                  <a:pt x="15622" y="13603"/>
                </a:lnTo>
                <a:lnTo>
                  <a:pt x="15087" y="13554"/>
                </a:lnTo>
                <a:lnTo>
                  <a:pt x="14576" y="13530"/>
                </a:lnTo>
                <a:lnTo>
                  <a:pt x="12118" y="13530"/>
                </a:lnTo>
                <a:lnTo>
                  <a:pt x="9661" y="13554"/>
                </a:lnTo>
                <a:lnTo>
                  <a:pt x="8469" y="13578"/>
                </a:lnTo>
                <a:lnTo>
                  <a:pt x="7301" y="13627"/>
                </a:lnTo>
                <a:lnTo>
                  <a:pt x="4916" y="13773"/>
                </a:lnTo>
                <a:lnTo>
                  <a:pt x="3772" y="13822"/>
                </a:lnTo>
                <a:lnTo>
                  <a:pt x="2629" y="13846"/>
                </a:lnTo>
                <a:lnTo>
                  <a:pt x="2020" y="13822"/>
                </a:lnTo>
                <a:lnTo>
                  <a:pt x="1412" y="13797"/>
                </a:lnTo>
                <a:lnTo>
                  <a:pt x="1145" y="13773"/>
                </a:lnTo>
                <a:lnTo>
                  <a:pt x="853" y="13749"/>
                </a:lnTo>
                <a:lnTo>
                  <a:pt x="853" y="13724"/>
                </a:lnTo>
                <a:lnTo>
                  <a:pt x="731" y="13408"/>
                </a:lnTo>
                <a:lnTo>
                  <a:pt x="658" y="13092"/>
                </a:lnTo>
                <a:lnTo>
                  <a:pt x="585" y="12775"/>
                </a:lnTo>
                <a:lnTo>
                  <a:pt x="561" y="12435"/>
                </a:lnTo>
                <a:lnTo>
                  <a:pt x="561" y="11753"/>
                </a:lnTo>
                <a:lnTo>
                  <a:pt x="561" y="11121"/>
                </a:lnTo>
                <a:lnTo>
                  <a:pt x="561" y="9320"/>
                </a:lnTo>
                <a:lnTo>
                  <a:pt x="561" y="8420"/>
                </a:lnTo>
                <a:lnTo>
                  <a:pt x="585" y="7495"/>
                </a:lnTo>
                <a:lnTo>
                  <a:pt x="658" y="5792"/>
                </a:lnTo>
                <a:lnTo>
                  <a:pt x="731" y="4064"/>
                </a:lnTo>
                <a:lnTo>
                  <a:pt x="755" y="3188"/>
                </a:lnTo>
                <a:lnTo>
                  <a:pt x="755" y="2337"/>
                </a:lnTo>
                <a:lnTo>
                  <a:pt x="731" y="1485"/>
                </a:lnTo>
                <a:lnTo>
                  <a:pt x="707" y="609"/>
                </a:lnTo>
                <a:lnTo>
                  <a:pt x="804" y="682"/>
                </a:lnTo>
                <a:lnTo>
                  <a:pt x="950" y="755"/>
                </a:lnTo>
                <a:lnTo>
                  <a:pt x="1072" y="804"/>
                </a:lnTo>
                <a:lnTo>
                  <a:pt x="1242" y="852"/>
                </a:lnTo>
                <a:lnTo>
                  <a:pt x="1583" y="901"/>
                </a:lnTo>
                <a:lnTo>
                  <a:pt x="1948" y="925"/>
                </a:lnTo>
                <a:lnTo>
                  <a:pt x="2312" y="901"/>
                </a:lnTo>
                <a:lnTo>
                  <a:pt x="2653" y="901"/>
                </a:lnTo>
                <a:lnTo>
                  <a:pt x="3164" y="852"/>
                </a:lnTo>
                <a:lnTo>
                  <a:pt x="4162" y="755"/>
                </a:lnTo>
                <a:lnTo>
                  <a:pt x="5184" y="633"/>
                </a:lnTo>
                <a:lnTo>
                  <a:pt x="6181" y="560"/>
                </a:lnTo>
                <a:lnTo>
                  <a:pt x="6692" y="512"/>
                </a:lnTo>
                <a:close/>
                <a:moveTo>
                  <a:pt x="11096" y="14016"/>
                </a:moveTo>
                <a:lnTo>
                  <a:pt x="11096" y="14187"/>
                </a:lnTo>
                <a:lnTo>
                  <a:pt x="10926" y="14260"/>
                </a:lnTo>
                <a:lnTo>
                  <a:pt x="10780" y="14357"/>
                </a:lnTo>
                <a:lnTo>
                  <a:pt x="10488" y="14552"/>
                </a:lnTo>
                <a:lnTo>
                  <a:pt x="10293" y="14698"/>
                </a:lnTo>
                <a:lnTo>
                  <a:pt x="10123" y="14868"/>
                </a:lnTo>
                <a:lnTo>
                  <a:pt x="9953" y="15038"/>
                </a:lnTo>
                <a:lnTo>
                  <a:pt x="9807" y="15233"/>
                </a:lnTo>
                <a:lnTo>
                  <a:pt x="9807" y="15282"/>
                </a:lnTo>
                <a:lnTo>
                  <a:pt x="9831" y="15330"/>
                </a:lnTo>
                <a:lnTo>
                  <a:pt x="9856" y="15379"/>
                </a:lnTo>
                <a:lnTo>
                  <a:pt x="9929" y="15379"/>
                </a:lnTo>
                <a:lnTo>
                  <a:pt x="10099" y="15282"/>
                </a:lnTo>
                <a:lnTo>
                  <a:pt x="10245" y="15184"/>
                </a:lnTo>
                <a:lnTo>
                  <a:pt x="10537" y="14941"/>
                </a:lnTo>
                <a:lnTo>
                  <a:pt x="10804" y="14771"/>
                </a:lnTo>
                <a:lnTo>
                  <a:pt x="11072" y="14600"/>
                </a:lnTo>
                <a:lnTo>
                  <a:pt x="11072" y="14600"/>
                </a:lnTo>
                <a:lnTo>
                  <a:pt x="11048" y="15087"/>
                </a:lnTo>
                <a:lnTo>
                  <a:pt x="10926" y="15136"/>
                </a:lnTo>
                <a:lnTo>
                  <a:pt x="10804" y="15209"/>
                </a:lnTo>
                <a:lnTo>
                  <a:pt x="10585" y="15330"/>
                </a:lnTo>
                <a:lnTo>
                  <a:pt x="10439" y="15403"/>
                </a:lnTo>
                <a:lnTo>
                  <a:pt x="10269" y="15525"/>
                </a:lnTo>
                <a:lnTo>
                  <a:pt x="10123" y="15647"/>
                </a:lnTo>
                <a:lnTo>
                  <a:pt x="10074" y="15695"/>
                </a:lnTo>
                <a:lnTo>
                  <a:pt x="10050" y="15793"/>
                </a:lnTo>
                <a:lnTo>
                  <a:pt x="10050" y="15817"/>
                </a:lnTo>
                <a:lnTo>
                  <a:pt x="10074" y="15841"/>
                </a:lnTo>
                <a:lnTo>
                  <a:pt x="10245" y="15841"/>
                </a:lnTo>
                <a:lnTo>
                  <a:pt x="10391" y="15817"/>
                </a:lnTo>
                <a:lnTo>
                  <a:pt x="10683" y="15671"/>
                </a:lnTo>
                <a:lnTo>
                  <a:pt x="11023" y="15501"/>
                </a:lnTo>
                <a:lnTo>
                  <a:pt x="10999" y="15841"/>
                </a:lnTo>
                <a:lnTo>
                  <a:pt x="10756" y="15987"/>
                </a:lnTo>
                <a:lnTo>
                  <a:pt x="10610" y="16085"/>
                </a:lnTo>
                <a:lnTo>
                  <a:pt x="10464" y="16206"/>
                </a:lnTo>
                <a:lnTo>
                  <a:pt x="10342" y="16352"/>
                </a:lnTo>
                <a:lnTo>
                  <a:pt x="10196" y="16474"/>
                </a:lnTo>
                <a:lnTo>
                  <a:pt x="10172" y="16498"/>
                </a:lnTo>
                <a:lnTo>
                  <a:pt x="10172" y="16522"/>
                </a:lnTo>
                <a:lnTo>
                  <a:pt x="10196" y="16547"/>
                </a:lnTo>
                <a:lnTo>
                  <a:pt x="10245" y="16547"/>
                </a:lnTo>
                <a:lnTo>
                  <a:pt x="10537" y="16425"/>
                </a:lnTo>
                <a:lnTo>
                  <a:pt x="10804" y="16303"/>
                </a:lnTo>
                <a:lnTo>
                  <a:pt x="10975" y="16230"/>
                </a:lnTo>
                <a:lnTo>
                  <a:pt x="10975" y="16449"/>
                </a:lnTo>
                <a:lnTo>
                  <a:pt x="10902" y="16474"/>
                </a:lnTo>
                <a:lnTo>
                  <a:pt x="10756" y="16547"/>
                </a:lnTo>
                <a:lnTo>
                  <a:pt x="10634" y="16620"/>
                </a:lnTo>
                <a:lnTo>
                  <a:pt x="10415" y="16814"/>
                </a:lnTo>
                <a:lnTo>
                  <a:pt x="10391" y="16863"/>
                </a:lnTo>
                <a:lnTo>
                  <a:pt x="10391" y="16887"/>
                </a:lnTo>
                <a:lnTo>
                  <a:pt x="10391" y="16960"/>
                </a:lnTo>
                <a:lnTo>
                  <a:pt x="10464" y="16985"/>
                </a:lnTo>
                <a:lnTo>
                  <a:pt x="10537" y="16985"/>
                </a:lnTo>
                <a:lnTo>
                  <a:pt x="10780" y="16887"/>
                </a:lnTo>
                <a:lnTo>
                  <a:pt x="11023" y="16790"/>
                </a:lnTo>
                <a:lnTo>
                  <a:pt x="11048" y="16887"/>
                </a:lnTo>
                <a:lnTo>
                  <a:pt x="10926" y="16960"/>
                </a:lnTo>
                <a:lnTo>
                  <a:pt x="10829" y="17058"/>
                </a:lnTo>
                <a:lnTo>
                  <a:pt x="10585" y="17252"/>
                </a:lnTo>
                <a:lnTo>
                  <a:pt x="10561" y="17277"/>
                </a:lnTo>
                <a:lnTo>
                  <a:pt x="10561" y="17301"/>
                </a:lnTo>
                <a:lnTo>
                  <a:pt x="10585" y="17325"/>
                </a:lnTo>
                <a:lnTo>
                  <a:pt x="10610" y="17325"/>
                </a:lnTo>
                <a:lnTo>
                  <a:pt x="10780" y="17301"/>
                </a:lnTo>
                <a:lnTo>
                  <a:pt x="10950" y="17252"/>
                </a:lnTo>
                <a:lnTo>
                  <a:pt x="11096" y="17179"/>
                </a:lnTo>
                <a:lnTo>
                  <a:pt x="11242" y="17082"/>
                </a:lnTo>
                <a:lnTo>
                  <a:pt x="11388" y="17155"/>
                </a:lnTo>
                <a:lnTo>
                  <a:pt x="11534" y="17179"/>
                </a:lnTo>
                <a:lnTo>
                  <a:pt x="11705" y="17204"/>
                </a:lnTo>
                <a:lnTo>
                  <a:pt x="11875" y="17204"/>
                </a:lnTo>
                <a:lnTo>
                  <a:pt x="12216" y="17179"/>
                </a:lnTo>
                <a:lnTo>
                  <a:pt x="12508" y="17155"/>
                </a:lnTo>
                <a:lnTo>
                  <a:pt x="12897" y="17179"/>
                </a:lnTo>
                <a:lnTo>
                  <a:pt x="13067" y="17179"/>
                </a:lnTo>
                <a:lnTo>
                  <a:pt x="13262" y="17228"/>
                </a:lnTo>
                <a:lnTo>
                  <a:pt x="13432" y="17277"/>
                </a:lnTo>
                <a:lnTo>
                  <a:pt x="13554" y="17374"/>
                </a:lnTo>
                <a:lnTo>
                  <a:pt x="13676" y="17496"/>
                </a:lnTo>
                <a:lnTo>
                  <a:pt x="13773" y="17617"/>
                </a:lnTo>
                <a:lnTo>
                  <a:pt x="13530" y="17593"/>
                </a:lnTo>
                <a:lnTo>
                  <a:pt x="12556" y="17593"/>
                </a:lnTo>
                <a:lnTo>
                  <a:pt x="11826" y="17642"/>
                </a:lnTo>
                <a:lnTo>
                  <a:pt x="10366" y="17715"/>
                </a:lnTo>
                <a:lnTo>
                  <a:pt x="9637" y="17739"/>
                </a:lnTo>
                <a:lnTo>
                  <a:pt x="8907" y="17763"/>
                </a:lnTo>
                <a:lnTo>
                  <a:pt x="7763" y="17788"/>
                </a:lnTo>
                <a:lnTo>
                  <a:pt x="6644" y="17788"/>
                </a:lnTo>
                <a:lnTo>
                  <a:pt x="6181" y="17739"/>
                </a:lnTo>
                <a:lnTo>
                  <a:pt x="5816" y="17715"/>
                </a:lnTo>
                <a:lnTo>
                  <a:pt x="5500" y="17690"/>
                </a:lnTo>
                <a:lnTo>
                  <a:pt x="5597" y="17544"/>
                </a:lnTo>
                <a:lnTo>
                  <a:pt x="5743" y="17447"/>
                </a:lnTo>
                <a:lnTo>
                  <a:pt x="5865" y="17350"/>
                </a:lnTo>
                <a:lnTo>
                  <a:pt x="6035" y="17277"/>
                </a:lnTo>
                <a:lnTo>
                  <a:pt x="6206" y="17228"/>
                </a:lnTo>
                <a:lnTo>
                  <a:pt x="6376" y="17179"/>
                </a:lnTo>
                <a:lnTo>
                  <a:pt x="6765" y="17155"/>
                </a:lnTo>
                <a:lnTo>
                  <a:pt x="7057" y="17179"/>
                </a:lnTo>
                <a:lnTo>
                  <a:pt x="7374" y="17204"/>
                </a:lnTo>
                <a:lnTo>
                  <a:pt x="7544" y="17179"/>
                </a:lnTo>
                <a:lnTo>
                  <a:pt x="7690" y="17179"/>
                </a:lnTo>
                <a:lnTo>
                  <a:pt x="7836" y="17131"/>
                </a:lnTo>
                <a:lnTo>
                  <a:pt x="7958" y="17058"/>
                </a:lnTo>
                <a:lnTo>
                  <a:pt x="7982" y="17009"/>
                </a:lnTo>
                <a:lnTo>
                  <a:pt x="8055" y="17033"/>
                </a:lnTo>
                <a:lnTo>
                  <a:pt x="8128" y="17033"/>
                </a:lnTo>
                <a:lnTo>
                  <a:pt x="8177" y="17009"/>
                </a:lnTo>
                <a:lnTo>
                  <a:pt x="8225" y="16960"/>
                </a:lnTo>
                <a:lnTo>
                  <a:pt x="8274" y="16887"/>
                </a:lnTo>
                <a:lnTo>
                  <a:pt x="8298" y="16766"/>
                </a:lnTo>
                <a:lnTo>
                  <a:pt x="8298" y="16668"/>
                </a:lnTo>
                <a:lnTo>
                  <a:pt x="8298" y="16620"/>
                </a:lnTo>
                <a:lnTo>
                  <a:pt x="8274" y="16595"/>
                </a:lnTo>
                <a:lnTo>
                  <a:pt x="8298" y="16303"/>
                </a:lnTo>
                <a:lnTo>
                  <a:pt x="8298" y="15768"/>
                </a:lnTo>
                <a:lnTo>
                  <a:pt x="8298" y="15233"/>
                </a:lnTo>
                <a:lnTo>
                  <a:pt x="8298" y="14965"/>
                </a:lnTo>
                <a:lnTo>
                  <a:pt x="8323" y="14649"/>
                </a:lnTo>
                <a:lnTo>
                  <a:pt x="8323" y="14333"/>
                </a:lnTo>
                <a:lnTo>
                  <a:pt x="8323" y="14187"/>
                </a:lnTo>
                <a:lnTo>
                  <a:pt x="8298" y="14065"/>
                </a:lnTo>
                <a:lnTo>
                  <a:pt x="9101" y="14041"/>
                </a:lnTo>
                <a:lnTo>
                  <a:pt x="9101" y="14041"/>
                </a:lnTo>
                <a:lnTo>
                  <a:pt x="8980" y="14138"/>
                </a:lnTo>
                <a:lnTo>
                  <a:pt x="8834" y="14260"/>
                </a:lnTo>
                <a:lnTo>
                  <a:pt x="8688" y="14406"/>
                </a:lnTo>
                <a:lnTo>
                  <a:pt x="8663" y="14454"/>
                </a:lnTo>
                <a:lnTo>
                  <a:pt x="8639" y="14503"/>
                </a:lnTo>
                <a:lnTo>
                  <a:pt x="8615" y="14600"/>
                </a:lnTo>
                <a:lnTo>
                  <a:pt x="8615" y="14649"/>
                </a:lnTo>
                <a:lnTo>
                  <a:pt x="8639" y="14673"/>
                </a:lnTo>
                <a:lnTo>
                  <a:pt x="8761" y="14673"/>
                </a:lnTo>
                <a:lnTo>
                  <a:pt x="8858" y="14649"/>
                </a:lnTo>
                <a:lnTo>
                  <a:pt x="9028" y="14527"/>
                </a:lnTo>
                <a:lnTo>
                  <a:pt x="9199" y="14406"/>
                </a:lnTo>
                <a:lnTo>
                  <a:pt x="9466" y="14235"/>
                </a:lnTo>
                <a:lnTo>
                  <a:pt x="9710" y="14016"/>
                </a:lnTo>
                <a:lnTo>
                  <a:pt x="9953" y="14016"/>
                </a:lnTo>
                <a:lnTo>
                  <a:pt x="9734" y="14211"/>
                </a:lnTo>
                <a:lnTo>
                  <a:pt x="9539" y="14406"/>
                </a:lnTo>
                <a:lnTo>
                  <a:pt x="9345" y="14625"/>
                </a:lnTo>
                <a:lnTo>
                  <a:pt x="9199" y="14868"/>
                </a:lnTo>
                <a:lnTo>
                  <a:pt x="9199" y="14892"/>
                </a:lnTo>
                <a:lnTo>
                  <a:pt x="9199" y="14917"/>
                </a:lnTo>
                <a:lnTo>
                  <a:pt x="9223" y="14941"/>
                </a:lnTo>
                <a:lnTo>
                  <a:pt x="9272" y="14941"/>
                </a:lnTo>
                <a:lnTo>
                  <a:pt x="9393" y="14892"/>
                </a:lnTo>
                <a:lnTo>
                  <a:pt x="9515" y="14844"/>
                </a:lnTo>
                <a:lnTo>
                  <a:pt x="9758" y="14698"/>
                </a:lnTo>
                <a:lnTo>
                  <a:pt x="10196" y="14357"/>
                </a:lnTo>
                <a:lnTo>
                  <a:pt x="10464" y="14235"/>
                </a:lnTo>
                <a:lnTo>
                  <a:pt x="10658" y="14138"/>
                </a:lnTo>
                <a:lnTo>
                  <a:pt x="10804" y="14016"/>
                </a:lnTo>
                <a:close/>
                <a:moveTo>
                  <a:pt x="6936" y="1"/>
                </a:moveTo>
                <a:lnTo>
                  <a:pt x="5914" y="74"/>
                </a:lnTo>
                <a:lnTo>
                  <a:pt x="4892" y="147"/>
                </a:lnTo>
                <a:lnTo>
                  <a:pt x="3870" y="268"/>
                </a:lnTo>
                <a:lnTo>
                  <a:pt x="2945" y="366"/>
                </a:lnTo>
                <a:lnTo>
                  <a:pt x="2483" y="390"/>
                </a:lnTo>
                <a:lnTo>
                  <a:pt x="1680" y="390"/>
                </a:lnTo>
                <a:lnTo>
                  <a:pt x="1339" y="317"/>
                </a:lnTo>
                <a:lnTo>
                  <a:pt x="658" y="195"/>
                </a:lnTo>
                <a:lnTo>
                  <a:pt x="634" y="147"/>
                </a:lnTo>
                <a:lnTo>
                  <a:pt x="585" y="122"/>
                </a:lnTo>
                <a:lnTo>
                  <a:pt x="512" y="98"/>
                </a:lnTo>
                <a:lnTo>
                  <a:pt x="463" y="98"/>
                </a:lnTo>
                <a:lnTo>
                  <a:pt x="390" y="122"/>
                </a:lnTo>
                <a:lnTo>
                  <a:pt x="342" y="147"/>
                </a:lnTo>
                <a:lnTo>
                  <a:pt x="317" y="220"/>
                </a:lnTo>
                <a:lnTo>
                  <a:pt x="293" y="293"/>
                </a:lnTo>
                <a:lnTo>
                  <a:pt x="244" y="1169"/>
                </a:lnTo>
                <a:lnTo>
                  <a:pt x="220" y="2069"/>
                </a:lnTo>
                <a:lnTo>
                  <a:pt x="196" y="3821"/>
                </a:lnTo>
                <a:lnTo>
                  <a:pt x="171" y="4794"/>
                </a:lnTo>
                <a:lnTo>
                  <a:pt x="123" y="5768"/>
                </a:lnTo>
                <a:lnTo>
                  <a:pt x="25" y="7690"/>
                </a:lnTo>
                <a:lnTo>
                  <a:pt x="1" y="8614"/>
                </a:lnTo>
                <a:lnTo>
                  <a:pt x="1" y="9539"/>
                </a:lnTo>
                <a:lnTo>
                  <a:pt x="25" y="11364"/>
                </a:lnTo>
                <a:lnTo>
                  <a:pt x="1" y="11997"/>
                </a:lnTo>
                <a:lnTo>
                  <a:pt x="1" y="12362"/>
                </a:lnTo>
                <a:lnTo>
                  <a:pt x="25" y="12702"/>
                </a:lnTo>
                <a:lnTo>
                  <a:pt x="50" y="13067"/>
                </a:lnTo>
                <a:lnTo>
                  <a:pt x="123" y="13408"/>
                </a:lnTo>
                <a:lnTo>
                  <a:pt x="244" y="13700"/>
                </a:lnTo>
                <a:lnTo>
                  <a:pt x="317" y="13846"/>
                </a:lnTo>
                <a:lnTo>
                  <a:pt x="390" y="13968"/>
                </a:lnTo>
                <a:lnTo>
                  <a:pt x="463" y="14065"/>
                </a:lnTo>
                <a:lnTo>
                  <a:pt x="561" y="14089"/>
                </a:lnTo>
                <a:lnTo>
                  <a:pt x="634" y="14089"/>
                </a:lnTo>
                <a:lnTo>
                  <a:pt x="731" y="14065"/>
                </a:lnTo>
                <a:lnTo>
                  <a:pt x="901" y="14138"/>
                </a:lnTo>
                <a:lnTo>
                  <a:pt x="1072" y="14162"/>
                </a:lnTo>
                <a:lnTo>
                  <a:pt x="1412" y="14211"/>
                </a:lnTo>
                <a:lnTo>
                  <a:pt x="2093" y="14260"/>
                </a:lnTo>
                <a:lnTo>
                  <a:pt x="2726" y="14308"/>
                </a:lnTo>
                <a:lnTo>
                  <a:pt x="3334" y="14308"/>
                </a:lnTo>
                <a:lnTo>
                  <a:pt x="3943" y="14284"/>
                </a:lnTo>
                <a:lnTo>
                  <a:pt x="4551" y="14260"/>
                </a:lnTo>
                <a:lnTo>
                  <a:pt x="7958" y="14089"/>
                </a:lnTo>
                <a:lnTo>
                  <a:pt x="7958" y="14089"/>
                </a:lnTo>
                <a:lnTo>
                  <a:pt x="7909" y="14211"/>
                </a:lnTo>
                <a:lnTo>
                  <a:pt x="7885" y="14357"/>
                </a:lnTo>
                <a:lnTo>
                  <a:pt x="7860" y="14673"/>
                </a:lnTo>
                <a:lnTo>
                  <a:pt x="7860" y="15233"/>
                </a:lnTo>
                <a:lnTo>
                  <a:pt x="7860" y="15768"/>
                </a:lnTo>
                <a:lnTo>
                  <a:pt x="7836" y="16303"/>
                </a:lnTo>
                <a:lnTo>
                  <a:pt x="7812" y="16547"/>
                </a:lnTo>
                <a:lnTo>
                  <a:pt x="7812" y="16668"/>
                </a:lnTo>
                <a:lnTo>
                  <a:pt x="7812" y="16790"/>
                </a:lnTo>
                <a:lnTo>
                  <a:pt x="7666" y="16741"/>
                </a:lnTo>
                <a:lnTo>
                  <a:pt x="7471" y="16693"/>
                </a:lnTo>
                <a:lnTo>
                  <a:pt x="7276" y="16693"/>
                </a:lnTo>
                <a:lnTo>
                  <a:pt x="7057" y="16668"/>
                </a:lnTo>
                <a:lnTo>
                  <a:pt x="6644" y="16693"/>
                </a:lnTo>
                <a:lnTo>
                  <a:pt x="6303" y="16741"/>
                </a:lnTo>
                <a:lnTo>
                  <a:pt x="6060" y="16790"/>
                </a:lnTo>
                <a:lnTo>
                  <a:pt x="5841" y="16863"/>
                </a:lnTo>
                <a:lnTo>
                  <a:pt x="5646" y="16936"/>
                </a:lnTo>
                <a:lnTo>
                  <a:pt x="5451" y="17058"/>
                </a:lnTo>
                <a:lnTo>
                  <a:pt x="5281" y="17204"/>
                </a:lnTo>
                <a:lnTo>
                  <a:pt x="5135" y="17374"/>
                </a:lnTo>
                <a:lnTo>
                  <a:pt x="5038" y="17569"/>
                </a:lnTo>
                <a:lnTo>
                  <a:pt x="4940" y="17812"/>
                </a:lnTo>
                <a:lnTo>
                  <a:pt x="4940" y="17885"/>
                </a:lnTo>
                <a:lnTo>
                  <a:pt x="4940" y="17958"/>
                </a:lnTo>
                <a:lnTo>
                  <a:pt x="4989" y="18031"/>
                </a:lnTo>
                <a:lnTo>
                  <a:pt x="5038" y="18055"/>
                </a:lnTo>
                <a:lnTo>
                  <a:pt x="5111" y="18080"/>
                </a:lnTo>
                <a:lnTo>
                  <a:pt x="5184" y="18080"/>
                </a:lnTo>
                <a:lnTo>
                  <a:pt x="5257" y="18055"/>
                </a:lnTo>
                <a:lnTo>
                  <a:pt x="5330" y="18007"/>
                </a:lnTo>
                <a:lnTo>
                  <a:pt x="5451" y="18080"/>
                </a:lnTo>
                <a:lnTo>
                  <a:pt x="5597" y="18128"/>
                </a:lnTo>
                <a:lnTo>
                  <a:pt x="5743" y="18177"/>
                </a:lnTo>
                <a:lnTo>
                  <a:pt x="5914" y="18201"/>
                </a:lnTo>
                <a:lnTo>
                  <a:pt x="6254" y="18226"/>
                </a:lnTo>
                <a:lnTo>
                  <a:pt x="6498" y="18226"/>
                </a:lnTo>
                <a:lnTo>
                  <a:pt x="7082" y="18250"/>
                </a:lnTo>
                <a:lnTo>
                  <a:pt x="7641" y="18250"/>
                </a:lnTo>
                <a:lnTo>
                  <a:pt x="8785" y="18226"/>
                </a:lnTo>
                <a:lnTo>
                  <a:pt x="10147" y="18201"/>
                </a:lnTo>
                <a:lnTo>
                  <a:pt x="11486" y="18128"/>
                </a:lnTo>
                <a:lnTo>
                  <a:pt x="12994" y="18080"/>
                </a:lnTo>
                <a:lnTo>
                  <a:pt x="13238" y="18080"/>
                </a:lnTo>
                <a:lnTo>
                  <a:pt x="13505" y="18104"/>
                </a:lnTo>
                <a:lnTo>
                  <a:pt x="13773" y="18080"/>
                </a:lnTo>
                <a:lnTo>
                  <a:pt x="13919" y="18080"/>
                </a:lnTo>
                <a:lnTo>
                  <a:pt x="14016" y="18031"/>
                </a:lnTo>
                <a:lnTo>
                  <a:pt x="14089" y="18080"/>
                </a:lnTo>
                <a:lnTo>
                  <a:pt x="14235" y="18080"/>
                </a:lnTo>
                <a:lnTo>
                  <a:pt x="14284" y="18055"/>
                </a:lnTo>
                <a:lnTo>
                  <a:pt x="14333" y="18007"/>
                </a:lnTo>
                <a:lnTo>
                  <a:pt x="14381" y="17958"/>
                </a:lnTo>
                <a:lnTo>
                  <a:pt x="14406" y="17885"/>
                </a:lnTo>
                <a:lnTo>
                  <a:pt x="14381" y="17812"/>
                </a:lnTo>
                <a:lnTo>
                  <a:pt x="14308" y="17569"/>
                </a:lnTo>
                <a:lnTo>
                  <a:pt x="14211" y="17374"/>
                </a:lnTo>
                <a:lnTo>
                  <a:pt x="14065" y="17179"/>
                </a:lnTo>
                <a:lnTo>
                  <a:pt x="13895" y="17033"/>
                </a:lnTo>
                <a:lnTo>
                  <a:pt x="13700" y="16912"/>
                </a:lnTo>
                <a:lnTo>
                  <a:pt x="13505" y="16814"/>
                </a:lnTo>
                <a:lnTo>
                  <a:pt x="13262" y="16741"/>
                </a:lnTo>
                <a:lnTo>
                  <a:pt x="13043" y="16693"/>
                </a:lnTo>
                <a:lnTo>
                  <a:pt x="12581" y="16693"/>
                </a:lnTo>
                <a:lnTo>
                  <a:pt x="12118" y="16766"/>
                </a:lnTo>
                <a:lnTo>
                  <a:pt x="11802" y="16790"/>
                </a:lnTo>
                <a:lnTo>
                  <a:pt x="11486" y="16814"/>
                </a:lnTo>
                <a:lnTo>
                  <a:pt x="11461" y="16620"/>
                </a:lnTo>
                <a:lnTo>
                  <a:pt x="11510" y="16571"/>
                </a:lnTo>
                <a:lnTo>
                  <a:pt x="11534" y="16498"/>
                </a:lnTo>
                <a:lnTo>
                  <a:pt x="11534" y="16449"/>
                </a:lnTo>
                <a:lnTo>
                  <a:pt x="11486" y="16425"/>
                </a:lnTo>
                <a:lnTo>
                  <a:pt x="11437" y="16401"/>
                </a:lnTo>
                <a:lnTo>
                  <a:pt x="11437" y="15939"/>
                </a:lnTo>
                <a:lnTo>
                  <a:pt x="11461" y="15501"/>
                </a:lnTo>
                <a:lnTo>
                  <a:pt x="11534" y="14746"/>
                </a:lnTo>
                <a:lnTo>
                  <a:pt x="11534" y="14381"/>
                </a:lnTo>
                <a:lnTo>
                  <a:pt x="11510" y="14187"/>
                </a:lnTo>
                <a:lnTo>
                  <a:pt x="11461" y="14016"/>
                </a:lnTo>
                <a:lnTo>
                  <a:pt x="14576" y="14016"/>
                </a:lnTo>
                <a:lnTo>
                  <a:pt x="15136" y="14041"/>
                </a:lnTo>
                <a:lnTo>
                  <a:pt x="15720" y="14089"/>
                </a:lnTo>
                <a:lnTo>
                  <a:pt x="16839" y="14211"/>
                </a:lnTo>
                <a:lnTo>
                  <a:pt x="17423" y="14260"/>
                </a:lnTo>
                <a:lnTo>
                  <a:pt x="17982" y="14260"/>
                </a:lnTo>
                <a:lnTo>
                  <a:pt x="18542" y="14235"/>
                </a:lnTo>
                <a:lnTo>
                  <a:pt x="18834" y="14211"/>
                </a:lnTo>
                <a:lnTo>
                  <a:pt x="19102" y="14138"/>
                </a:lnTo>
                <a:lnTo>
                  <a:pt x="19199" y="14114"/>
                </a:lnTo>
                <a:lnTo>
                  <a:pt x="19272" y="14041"/>
                </a:lnTo>
                <a:lnTo>
                  <a:pt x="19296" y="13968"/>
                </a:lnTo>
                <a:lnTo>
                  <a:pt x="19272" y="13870"/>
                </a:lnTo>
                <a:lnTo>
                  <a:pt x="19272" y="13773"/>
                </a:lnTo>
                <a:lnTo>
                  <a:pt x="19150" y="13043"/>
                </a:lnTo>
                <a:lnTo>
                  <a:pt x="19248" y="12921"/>
                </a:lnTo>
                <a:lnTo>
                  <a:pt x="19248" y="12873"/>
                </a:lnTo>
                <a:lnTo>
                  <a:pt x="19248" y="12824"/>
                </a:lnTo>
                <a:lnTo>
                  <a:pt x="19223" y="12800"/>
                </a:lnTo>
                <a:lnTo>
                  <a:pt x="19102" y="12800"/>
                </a:lnTo>
                <a:lnTo>
                  <a:pt x="19053" y="12337"/>
                </a:lnTo>
                <a:lnTo>
                  <a:pt x="19029" y="11875"/>
                </a:lnTo>
                <a:lnTo>
                  <a:pt x="18980" y="10926"/>
                </a:lnTo>
                <a:lnTo>
                  <a:pt x="18980" y="10001"/>
                </a:lnTo>
                <a:lnTo>
                  <a:pt x="19004" y="9052"/>
                </a:lnTo>
                <a:lnTo>
                  <a:pt x="19004" y="8955"/>
                </a:lnTo>
                <a:lnTo>
                  <a:pt x="19077" y="7203"/>
                </a:lnTo>
                <a:lnTo>
                  <a:pt x="19150" y="5549"/>
                </a:lnTo>
                <a:lnTo>
                  <a:pt x="19175" y="3894"/>
                </a:lnTo>
                <a:lnTo>
                  <a:pt x="19223" y="2385"/>
                </a:lnTo>
                <a:lnTo>
                  <a:pt x="19248" y="1607"/>
                </a:lnTo>
                <a:lnTo>
                  <a:pt x="19223" y="1242"/>
                </a:lnTo>
                <a:lnTo>
                  <a:pt x="19199" y="852"/>
                </a:lnTo>
                <a:lnTo>
                  <a:pt x="19248" y="804"/>
                </a:lnTo>
                <a:lnTo>
                  <a:pt x="19272" y="755"/>
                </a:lnTo>
                <a:lnTo>
                  <a:pt x="19296" y="682"/>
                </a:lnTo>
                <a:lnTo>
                  <a:pt x="19296" y="609"/>
                </a:lnTo>
                <a:lnTo>
                  <a:pt x="19272" y="560"/>
                </a:lnTo>
                <a:lnTo>
                  <a:pt x="19223" y="512"/>
                </a:lnTo>
                <a:lnTo>
                  <a:pt x="19175" y="463"/>
                </a:lnTo>
                <a:lnTo>
                  <a:pt x="19102" y="439"/>
                </a:lnTo>
                <a:lnTo>
                  <a:pt x="18493" y="317"/>
                </a:lnTo>
                <a:lnTo>
                  <a:pt x="17885" y="268"/>
                </a:lnTo>
                <a:lnTo>
                  <a:pt x="17277" y="244"/>
                </a:lnTo>
                <a:lnTo>
                  <a:pt x="16644" y="244"/>
                </a:lnTo>
                <a:lnTo>
                  <a:pt x="15403" y="293"/>
                </a:lnTo>
                <a:lnTo>
                  <a:pt x="14187" y="293"/>
                </a:lnTo>
                <a:lnTo>
                  <a:pt x="12629" y="220"/>
                </a:lnTo>
                <a:lnTo>
                  <a:pt x="11072" y="122"/>
                </a:lnTo>
                <a:lnTo>
                  <a:pt x="9515" y="49"/>
                </a:lnTo>
                <a:lnTo>
                  <a:pt x="7958" y="1"/>
                </a:lnTo>
                <a:close/>
              </a:path>
            </a:pathLst>
          </a:custGeom>
          <a:solidFill>
            <a:srgbClr val="6D9EEB"/>
          </a:solidFill>
          <a:ln>
            <a:noFill/>
          </a:ln>
        </p:spPr>
        <p:txBody>
          <a:bodyPr lIns="91425" tIns="91425" rIns="91425" bIns="91425" anchor="ctr" anchorCtr="0">
            <a:noAutofit/>
          </a:bodyPr>
          <a:lstStyle/>
          <a:p>
            <a:pPr lvl="0">
              <a:spcBef>
                <a:spcPts val="0"/>
              </a:spcBef>
              <a:buNone/>
            </a:pPr>
            <a:endParaRPr>
              <a:solidFill>
                <a:srgbClr val="6D9EEB"/>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title"/>
          </p:nvPr>
        </p:nvSpPr>
        <p:spPr>
          <a:prstGeom prst="rect">
            <a:avLst/>
          </a:prstGeom>
        </p:spPr>
        <p:txBody>
          <a:bodyPr lIns="91425" tIns="91425" rIns="91425" bIns="91425" anchor="b" anchorCtr="0">
            <a:noAutofit/>
          </a:bodyPr>
          <a:lstStyle/>
          <a:p>
            <a:pPr lvl="0"/>
            <a:r>
              <a:rPr lang="en-US" sz="3200" dirty="0" smtClean="0"/>
              <a:t>Disadvantages of Internet on children</a:t>
            </a:r>
            <a:endParaRPr lang="en" sz="3200" dirty="0"/>
          </a:p>
        </p:txBody>
      </p:sp>
      <p:sp>
        <p:nvSpPr>
          <p:cNvPr id="4" name="Text Placeholder 3"/>
          <p:cNvSpPr>
            <a:spLocks noGrp="1"/>
          </p:cNvSpPr>
          <p:nvPr>
            <p:ph type="body" idx="1"/>
          </p:nvPr>
        </p:nvSpPr>
        <p:spPr>
          <a:xfrm>
            <a:off x="747925" y="1302836"/>
            <a:ext cx="6719675" cy="3610800"/>
          </a:xfrm>
        </p:spPr>
        <p:txBody>
          <a:bodyPr/>
          <a:lstStyle/>
          <a:p>
            <a:pPr marL="342900" indent="-342900">
              <a:lnSpc>
                <a:spcPct val="150000"/>
              </a:lnSpc>
            </a:pPr>
            <a:r>
              <a:rPr lang="en-US" sz="1800" dirty="0" smtClean="0"/>
              <a:t>There is a lot of wrong information on the internet. Anyone can post anything, and much of it is garbage. </a:t>
            </a:r>
          </a:p>
          <a:p>
            <a:pPr marL="342900" indent="-342900">
              <a:lnSpc>
                <a:spcPct val="150000"/>
              </a:lnSpc>
            </a:pPr>
            <a:r>
              <a:rPr lang="en-US" sz="1800" dirty="0" smtClean="0"/>
              <a:t> There are predators that hang out on the internet waiting to get unsuspecting people in dangerous situations. </a:t>
            </a:r>
          </a:p>
          <a:p>
            <a:pPr marL="342900" indent="-342900">
              <a:lnSpc>
                <a:spcPct val="150000"/>
              </a:lnSpc>
            </a:pPr>
            <a:r>
              <a:rPr lang="en-US" sz="1800" dirty="0" smtClean="0"/>
              <a:t>Some people are getting addicted to the internet and thus causing problems with their interactions of friends and loved ones. </a:t>
            </a:r>
          </a:p>
          <a:p>
            <a:pPr marL="342900" indent="-342900">
              <a:lnSpc>
                <a:spcPct val="150000"/>
              </a:lnSpc>
            </a:pPr>
            <a:r>
              <a:rPr lang="en-US" sz="1800" dirty="0" smtClean="0"/>
              <a:t>Pornography that can get in the hands of young children too easily. </a:t>
            </a:r>
            <a:br>
              <a:rPr lang="en-US" sz="1800" dirty="0" smtClean="0"/>
            </a:br>
            <a:endParaRPr lang="en" sz="1800" dirty="0" smtClean="0"/>
          </a:p>
          <a:p>
            <a:pPr marL="342900" indent="-342900"/>
            <a:endParaRPr lang="en-US" sz="1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Disadvantages of Internet on children</a:t>
            </a:r>
            <a:endParaRPr lang="en-US" sz="3200" dirty="0"/>
          </a:p>
        </p:txBody>
      </p:sp>
      <p:sp>
        <p:nvSpPr>
          <p:cNvPr id="3" name="Text Placeholder 2"/>
          <p:cNvSpPr>
            <a:spLocks noGrp="1"/>
          </p:cNvSpPr>
          <p:nvPr>
            <p:ph type="body" idx="1"/>
          </p:nvPr>
        </p:nvSpPr>
        <p:spPr>
          <a:xfrm>
            <a:off x="747925" y="1302836"/>
            <a:ext cx="6872075" cy="3610800"/>
          </a:xfrm>
        </p:spPr>
        <p:txBody>
          <a:bodyPr/>
          <a:lstStyle/>
          <a:p>
            <a:r>
              <a:rPr lang="en-US" sz="2800" dirty="0" smtClean="0"/>
              <a:t>Easy to waste a lot of time on the internet. You can start surfing, and then realize far more time has passed than you realized. </a:t>
            </a:r>
          </a:p>
          <a:p>
            <a:r>
              <a:rPr lang="en-US" sz="2800" dirty="0" smtClean="0"/>
              <a:t>Internet and television together of added to the more sedentary lifestyles of people which further exacerbates the obesity problem.</a:t>
            </a:r>
          </a:p>
          <a:p>
            <a:r>
              <a:rPr lang="en-US" sz="2800" dirty="0" smtClean="0"/>
              <a:t>Hackers can use the internet for identity theft.</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Shape 703"/>
          <p:cNvSpPr txBox="1">
            <a:spLocks noGrp="1"/>
          </p:cNvSpPr>
          <p:nvPr>
            <p:ph type="ctrTitle" idx="4294967295"/>
          </p:nvPr>
        </p:nvSpPr>
        <p:spPr>
          <a:xfrm>
            <a:off x="3657037" y="1073100"/>
            <a:ext cx="3229200" cy="1159799"/>
          </a:xfrm>
          <a:prstGeom prst="rect">
            <a:avLst/>
          </a:prstGeom>
        </p:spPr>
        <p:txBody>
          <a:bodyPr lIns="91425" tIns="91425" rIns="91425" bIns="91425" anchor="b" anchorCtr="0">
            <a:noAutofit/>
          </a:bodyPr>
          <a:lstStyle/>
          <a:p>
            <a:pPr lvl="0" rtl="0">
              <a:spcBef>
                <a:spcPts val="0"/>
              </a:spcBef>
              <a:buNone/>
            </a:pPr>
            <a:r>
              <a:rPr lang="en" sz="6000"/>
              <a:t>THANKS!</a:t>
            </a:r>
          </a:p>
        </p:txBody>
      </p:sp>
      <p:sp>
        <p:nvSpPr>
          <p:cNvPr id="704" name="Shape 704"/>
          <p:cNvSpPr txBox="1">
            <a:spLocks noGrp="1"/>
          </p:cNvSpPr>
          <p:nvPr>
            <p:ph type="body" idx="4294967295"/>
          </p:nvPr>
        </p:nvSpPr>
        <p:spPr>
          <a:xfrm>
            <a:off x="3657037" y="2119105"/>
            <a:ext cx="3229200" cy="2461500"/>
          </a:xfrm>
          <a:prstGeom prst="rect">
            <a:avLst/>
          </a:prstGeom>
        </p:spPr>
        <p:txBody>
          <a:bodyPr lIns="91425" tIns="91425" rIns="91425" bIns="91425" anchor="t" anchorCtr="0">
            <a:noAutofit/>
          </a:bodyPr>
          <a:lstStyle/>
          <a:p>
            <a:pPr lvl="0" rtl="0">
              <a:spcBef>
                <a:spcPts val="0"/>
              </a:spcBef>
              <a:buNone/>
            </a:pPr>
            <a:r>
              <a:rPr lang="en" sz="3600" b="1" dirty="0"/>
              <a:t>Any questions</a:t>
            </a:r>
            <a:r>
              <a:rPr lang="en" sz="3600" b="1" dirty="0" smtClean="0"/>
              <a:t>?</a:t>
            </a:r>
            <a:endParaRPr lang="en" sz="3600" b="1" dirty="0"/>
          </a:p>
        </p:txBody>
      </p:sp>
      <p:sp>
        <p:nvSpPr>
          <p:cNvPr id="705" name="Shape 705"/>
          <p:cNvSpPr/>
          <p:nvPr/>
        </p:nvSpPr>
        <p:spPr>
          <a:xfrm>
            <a:off x="2257757" y="1402659"/>
            <a:ext cx="1180108" cy="1089974"/>
          </a:xfrm>
          <a:custGeom>
            <a:avLst/>
            <a:gdLst/>
            <a:ahLst/>
            <a:cxnLst/>
            <a:rect l="0" t="0" r="0" b="0"/>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3C78D8"/>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Technology and Children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ctrTitle" idx="4294967295"/>
          </p:nvPr>
        </p:nvSpPr>
        <p:spPr>
          <a:xfrm>
            <a:off x="990600" y="438150"/>
            <a:ext cx="6822374" cy="1159799"/>
          </a:xfrm>
          <a:prstGeom prst="rect">
            <a:avLst/>
          </a:prstGeom>
        </p:spPr>
        <p:txBody>
          <a:bodyPr lIns="91425" tIns="91425" rIns="91425" bIns="91425" anchor="b" anchorCtr="0">
            <a:noAutofit/>
          </a:bodyPr>
          <a:lstStyle/>
          <a:p>
            <a:pPr lvl="0"/>
            <a:r>
              <a:rPr lang="en-US" sz="4000" i="1" dirty="0" smtClean="0"/>
              <a:t>The amount of technology used by children.</a:t>
            </a:r>
            <a:endParaRPr lang="en" sz="4000" dirty="0"/>
          </a:p>
        </p:txBody>
      </p:sp>
      <p:sp>
        <p:nvSpPr>
          <p:cNvPr id="531" name="Shape 531"/>
          <p:cNvSpPr txBox="1">
            <a:spLocks noGrp="1"/>
          </p:cNvSpPr>
          <p:nvPr>
            <p:ph type="body" idx="4294967295"/>
          </p:nvPr>
        </p:nvSpPr>
        <p:spPr>
          <a:xfrm>
            <a:off x="1219200" y="1733550"/>
            <a:ext cx="6477000" cy="2514600"/>
          </a:xfrm>
          <a:prstGeom prst="rect">
            <a:avLst/>
          </a:prstGeom>
        </p:spPr>
        <p:txBody>
          <a:bodyPr lIns="91425" tIns="91425" rIns="91425" bIns="91425" anchor="t" anchorCtr="0">
            <a:noAutofit/>
          </a:bodyPr>
          <a:lstStyle/>
          <a:p>
            <a:pPr>
              <a:lnSpc>
                <a:spcPct val="150000"/>
              </a:lnSpc>
            </a:pPr>
            <a:r>
              <a:rPr lang="en-US" sz="2000" dirty="0" smtClean="0"/>
              <a:t>Children spend an average of seven hours a day using screen media, including one to two hours a day for those under age two. Ninety percent of parents report that children below age two watch some form of electronic media.</a:t>
            </a:r>
            <a:endParaRPr lang="en"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ctrTitle" idx="4294967295"/>
          </p:nvPr>
        </p:nvSpPr>
        <p:spPr>
          <a:xfrm>
            <a:off x="990600" y="438150"/>
            <a:ext cx="6822374" cy="1159799"/>
          </a:xfrm>
          <a:prstGeom prst="rect">
            <a:avLst/>
          </a:prstGeom>
        </p:spPr>
        <p:txBody>
          <a:bodyPr lIns="91425" tIns="91425" rIns="91425" bIns="91425" anchor="b" anchorCtr="0">
            <a:noAutofit/>
          </a:bodyPr>
          <a:lstStyle/>
          <a:p>
            <a:pPr lvl="0"/>
            <a:r>
              <a:rPr lang="en-US" sz="4000" i="1" dirty="0" smtClean="0"/>
              <a:t>The amount of technology used by children.</a:t>
            </a:r>
            <a:endParaRPr lang="en" sz="4000" dirty="0"/>
          </a:p>
        </p:txBody>
      </p:sp>
      <p:sp>
        <p:nvSpPr>
          <p:cNvPr id="531" name="Shape 531"/>
          <p:cNvSpPr txBox="1">
            <a:spLocks noGrp="1"/>
          </p:cNvSpPr>
          <p:nvPr>
            <p:ph type="body" idx="4294967295"/>
          </p:nvPr>
        </p:nvSpPr>
        <p:spPr>
          <a:xfrm>
            <a:off x="1219200" y="1733550"/>
            <a:ext cx="6553200" cy="2971800"/>
          </a:xfrm>
          <a:prstGeom prst="rect">
            <a:avLst/>
          </a:prstGeom>
        </p:spPr>
        <p:txBody>
          <a:bodyPr lIns="91425" tIns="91425" rIns="91425" bIns="91425" anchor="t" anchorCtr="0">
            <a:noAutofit/>
          </a:bodyPr>
          <a:lstStyle/>
          <a:p>
            <a:pPr>
              <a:lnSpc>
                <a:spcPct val="150000"/>
              </a:lnSpc>
            </a:pPr>
            <a:r>
              <a:rPr lang="en-US" sz="2000" dirty="0" smtClean="0"/>
              <a:t>While some studies report children aged two to four average two hours a day of screen time (Ride out, 2011), other research finds children aged two to five years spend more than 32 hours a week in front of a screen (McDonough, 2009). </a:t>
            </a:r>
            <a:endParaRPr lang="en"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8594" t="21000" r="50000" b="25667"/>
          <a:stretch>
            <a:fillRect/>
          </a:stretch>
        </p:blipFill>
        <p:spPr bwMode="auto">
          <a:xfrm>
            <a:off x="4724400" y="971550"/>
            <a:ext cx="4038600" cy="3048000"/>
          </a:xfrm>
          <a:prstGeom prst="rect">
            <a:avLst/>
          </a:prstGeom>
          <a:noFill/>
          <a:ln w="9525">
            <a:noFill/>
            <a:miter lim="800000"/>
            <a:headEnd/>
            <a:tailEnd/>
          </a:ln>
        </p:spPr>
      </p:pic>
      <p:sp>
        <p:nvSpPr>
          <p:cNvPr id="3" name="Title 2"/>
          <p:cNvSpPr>
            <a:spLocks noGrp="1"/>
          </p:cNvSpPr>
          <p:nvPr>
            <p:ph type="title"/>
          </p:nvPr>
        </p:nvSpPr>
        <p:spPr/>
        <p:txBody>
          <a:bodyPr/>
          <a:lstStyle/>
          <a:p>
            <a:endParaRPr lang="en-US"/>
          </a:p>
        </p:txBody>
      </p:sp>
      <p:sp>
        <p:nvSpPr>
          <p:cNvPr id="4" name="Text Placeholder 3"/>
          <p:cNvSpPr>
            <a:spLocks noGrp="1"/>
          </p:cNvSpPr>
          <p:nvPr>
            <p:ph type="body" idx="1"/>
          </p:nvPr>
        </p:nvSpPr>
        <p:spPr>
          <a:xfrm>
            <a:off x="747925" y="1302836"/>
            <a:ext cx="3519275" cy="3610800"/>
          </a:xfrm>
        </p:spPr>
        <p:txBody>
          <a:bodyPr/>
          <a:lstStyle/>
          <a:p>
            <a:r>
              <a:rPr lang="en-US" sz="2800" dirty="0" smtClean="0"/>
              <a:t>“For many children, this is more time than they spend in any other activity except sleeping” (Levin, 2013, p. 13).</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ctrTitle" idx="4294967295"/>
          </p:nvPr>
        </p:nvSpPr>
        <p:spPr>
          <a:xfrm>
            <a:off x="990600" y="438150"/>
            <a:ext cx="6822374" cy="1159799"/>
          </a:xfrm>
          <a:prstGeom prst="rect">
            <a:avLst/>
          </a:prstGeom>
        </p:spPr>
        <p:txBody>
          <a:bodyPr lIns="91425" tIns="91425" rIns="91425" bIns="91425" anchor="b" anchorCtr="0">
            <a:noAutofit/>
          </a:bodyPr>
          <a:lstStyle/>
          <a:p>
            <a:pPr lvl="0"/>
            <a:r>
              <a:rPr lang="en-US" sz="4000" i="1" dirty="0" smtClean="0"/>
              <a:t>The amount of technology used by children.</a:t>
            </a:r>
            <a:endParaRPr lang="en" sz="4000" dirty="0"/>
          </a:p>
        </p:txBody>
      </p:sp>
      <p:sp>
        <p:nvSpPr>
          <p:cNvPr id="531" name="Shape 531"/>
          <p:cNvSpPr txBox="1">
            <a:spLocks noGrp="1"/>
          </p:cNvSpPr>
          <p:nvPr>
            <p:ph type="body" idx="4294967295"/>
          </p:nvPr>
        </p:nvSpPr>
        <p:spPr>
          <a:xfrm>
            <a:off x="1219200" y="1733550"/>
            <a:ext cx="6629400" cy="1752600"/>
          </a:xfrm>
          <a:prstGeom prst="rect">
            <a:avLst/>
          </a:prstGeom>
        </p:spPr>
        <p:txBody>
          <a:bodyPr lIns="91425" tIns="91425" rIns="91425" bIns="91425" anchor="t" anchorCtr="0">
            <a:noAutofit/>
          </a:bodyPr>
          <a:lstStyle/>
          <a:p>
            <a:pPr>
              <a:lnSpc>
                <a:spcPct val="150000"/>
              </a:lnSpc>
            </a:pPr>
            <a:r>
              <a:rPr lang="en-US" sz="2000" dirty="0" smtClean="0"/>
              <a:t>Fifty-two percent of children aged birth to eight have access to a smart phone, tablet, or similar electronic device (Guernsey, 2012).</a:t>
            </a:r>
            <a:endParaRPr lang="en" sz="2000" dirty="0"/>
          </a:p>
        </p:txBody>
      </p:sp>
      <p:pic>
        <p:nvPicPr>
          <p:cNvPr id="1026" name="Picture 2"/>
          <p:cNvPicPr>
            <a:picLocks noChangeAspect="1" noChangeArrowheads="1"/>
          </p:cNvPicPr>
          <p:nvPr/>
        </p:nvPicPr>
        <p:blipFill>
          <a:blip r:embed="rId3"/>
          <a:srcRect l="13281" t="35667" r="59375" b="20333"/>
          <a:stretch>
            <a:fillRect/>
          </a:stretch>
        </p:blipFill>
        <p:spPr bwMode="auto">
          <a:xfrm>
            <a:off x="6477000" y="2628900"/>
            <a:ext cx="2667000" cy="2514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ctrTitle" idx="4294967295"/>
          </p:nvPr>
        </p:nvSpPr>
        <p:spPr>
          <a:xfrm>
            <a:off x="990600" y="438150"/>
            <a:ext cx="6822374" cy="1159799"/>
          </a:xfrm>
          <a:prstGeom prst="rect">
            <a:avLst/>
          </a:prstGeom>
        </p:spPr>
        <p:txBody>
          <a:bodyPr lIns="91425" tIns="91425" rIns="91425" bIns="91425" anchor="b" anchorCtr="0">
            <a:noAutofit/>
          </a:bodyPr>
          <a:lstStyle/>
          <a:p>
            <a:pPr lvl="0"/>
            <a:r>
              <a:rPr lang="en-US" sz="4000" i="1" dirty="0" smtClean="0"/>
              <a:t>How technology is used by children.</a:t>
            </a:r>
            <a:endParaRPr lang="en" sz="4000" dirty="0"/>
          </a:p>
        </p:txBody>
      </p:sp>
      <p:sp>
        <p:nvSpPr>
          <p:cNvPr id="531" name="Shape 531"/>
          <p:cNvSpPr txBox="1">
            <a:spLocks noGrp="1"/>
          </p:cNvSpPr>
          <p:nvPr>
            <p:ph type="body" idx="4294967295"/>
          </p:nvPr>
        </p:nvSpPr>
        <p:spPr>
          <a:xfrm>
            <a:off x="990600" y="1657350"/>
            <a:ext cx="7162800" cy="2819400"/>
          </a:xfrm>
          <a:prstGeom prst="rect">
            <a:avLst/>
          </a:prstGeom>
        </p:spPr>
        <p:txBody>
          <a:bodyPr lIns="91425" tIns="91425" rIns="91425" bIns="91425" anchor="t" anchorCtr="0">
            <a:noAutofit/>
          </a:bodyPr>
          <a:lstStyle/>
          <a:p>
            <a:pPr>
              <a:lnSpc>
                <a:spcPct val="150000"/>
              </a:lnSpc>
            </a:pPr>
            <a:r>
              <a:rPr lang="en-US" sz="2000" dirty="0" smtClean="0"/>
              <a:t>Most parents admit to using screen time as a distraction, peace keeper, or babysitter while adults do household chores (AAP, 2011).</a:t>
            </a:r>
          </a:p>
          <a:p>
            <a:pPr>
              <a:lnSpc>
                <a:spcPct val="150000"/>
              </a:lnSpc>
            </a:pPr>
            <a:r>
              <a:rPr lang="en-US" sz="2000" dirty="0" smtClean="0"/>
              <a:t>Technology is only effective when teachers mediate its use with the same developmentally appropriate practices they apply to any other type of learning experience (Plowman &amp; Stephen, 2005; 2007).</a:t>
            </a:r>
            <a:endParaRPr lang="en"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txBox="1">
            <a:spLocks noGrp="1"/>
          </p:cNvSpPr>
          <p:nvPr>
            <p:ph type="body" idx="1"/>
          </p:nvPr>
        </p:nvSpPr>
        <p:spPr>
          <a:xfrm>
            <a:off x="762000" y="1276350"/>
            <a:ext cx="3657600" cy="2895600"/>
          </a:xfrm>
          <a:prstGeom prst="rect">
            <a:avLst/>
          </a:prstGeom>
        </p:spPr>
        <p:txBody>
          <a:bodyPr lIns="91425" tIns="91425" rIns="91425" bIns="91425" anchor="ctr" anchorCtr="0">
            <a:noAutofit/>
          </a:bodyPr>
          <a:lstStyle/>
          <a:p>
            <a:pPr>
              <a:buNone/>
            </a:pPr>
            <a:r>
              <a:rPr lang="en-US" sz="2800" dirty="0" smtClean="0"/>
              <a:t>Most research has documented</a:t>
            </a:r>
          </a:p>
          <a:p>
            <a:pPr>
              <a:buNone/>
            </a:pPr>
            <a:r>
              <a:rPr lang="en-US" sz="2800" dirty="0" smtClean="0"/>
              <a:t>the negative effects of media use by young children</a:t>
            </a:r>
            <a:endParaRPr lang="en" sz="2800" dirty="0"/>
          </a:p>
        </p:txBody>
      </p:sp>
      <p:pic>
        <p:nvPicPr>
          <p:cNvPr id="2050" name="Picture 2"/>
          <p:cNvPicPr>
            <a:picLocks noChangeAspect="1" noChangeArrowheads="1"/>
          </p:cNvPicPr>
          <p:nvPr/>
        </p:nvPicPr>
        <p:blipFill>
          <a:blip r:embed="rId3"/>
          <a:srcRect l="7812" t="34333" r="52344" b="20333"/>
          <a:stretch>
            <a:fillRect/>
          </a:stretch>
        </p:blipFill>
        <p:spPr bwMode="auto">
          <a:xfrm>
            <a:off x="4724400" y="1581150"/>
            <a:ext cx="3886200" cy="2590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1587</Words>
  <Application>Microsoft Office PowerPoint</Application>
  <PresentationFormat>On-screen Show (16:9)</PresentationFormat>
  <Paragraphs>87</Paragraphs>
  <Slides>28</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Sniglet</vt:lpstr>
      <vt:lpstr>Dosis</vt:lpstr>
      <vt:lpstr>Comic Sans MS</vt:lpstr>
      <vt:lpstr>Friar template</vt:lpstr>
      <vt:lpstr>ICT AND INTERNET USAGE IN EARLY CHILDHOOD EDUCATION</vt:lpstr>
      <vt:lpstr>LEARNING OUTCOMES</vt:lpstr>
      <vt:lpstr>Technology and Children</vt:lpstr>
      <vt:lpstr>The amount of technology used by children.</vt:lpstr>
      <vt:lpstr>The amount of technology used by children.</vt:lpstr>
      <vt:lpstr>Slide 6</vt:lpstr>
      <vt:lpstr>The amount of technology used by children.</vt:lpstr>
      <vt:lpstr>How technology is used by children.</vt:lpstr>
      <vt:lpstr>Slide 9</vt:lpstr>
      <vt:lpstr>The  negative effects of technology use by children.</vt:lpstr>
      <vt:lpstr>The negative effects of technology use by children.</vt:lpstr>
      <vt:lpstr>The negative effects of technology use by children.</vt:lpstr>
      <vt:lpstr>The positive effects of technology use by children.</vt:lpstr>
      <vt:lpstr>Ways kiddies can benefit from technology and active screen time</vt:lpstr>
      <vt:lpstr>Better Hand-eye Coordination</vt:lpstr>
      <vt:lpstr>Improves Language Skills</vt:lpstr>
      <vt:lpstr>Promotes School Readiness and Cognitive Development</vt:lpstr>
      <vt:lpstr>Higher Capacity for Visual Attention</vt:lpstr>
      <vt:lpstr>Enhances Social Interaction Skills</vt:lpstr>
      <vt:lpstr>Increases Motivation to Complete Tasks</vt:lpstr>
      <vt:lpstr>More Dynamic Spatial Skills</vt:lpstr>
      <vt:lpstr>Expands Horizons</vt:lpstr>
      <vt:lpstr>Advantages and Disadvantages of Internet</vt:lpstr>
      <vt:lpstr>Advantages of Internet on children</vt:lpstr>
      <vt:lpstr>Advantages of Internet on children</vt:lpstr>
      <vt:lpstr>Disadvantages of Internet on children</vt:lpstr>
      <vt:lpstr>Disadvantages of Internet on children</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ICT AND INTERNET USAGE IN EARLY CHILDHOOD EDUCATION</dc:title>
  <cp:lastModifiedBy>user</cp:lastModifiedBy>
  <cp:revision>25</cp:revision>
  <dcterms:modified xsi:type="dcterms:W3CDTF">2016-06-24T03:23:22Z</dcterms:modified>
</cp:coreProperties>
</file>