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71" r:id="rId6"/>
    <p:sldId id="267" r:id="rId7"/>
    <p:sldId id="265" r:id="rId8"/>
    <p:sldId id="266" r:id="rId9"/>
    <p:sldId id="268" r:id="rId10"/>
    <p:sldId id="269" r:id="rId11"/>
    <p:sldId id="270" r:id="rId12"/>
    <p:sldId id="259" r:id="rId13"/>
    <p:sldId id="260" r:id="rId14"/>
    <p:sldId id="261" r:id="rId15"/>
    <p:sldId id="272" r:id="rId16"/>
    <p:sldId id="274" r:id="rId17"/>
    <p:sldId id="273" r:id="rId18"/>
    <p:sldId id="276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1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B81-9733-477A-B484-F0B2753D5A59}" type="datetimeFigureOut">
              <a:rPr lang="en-MY" smtClean="0"/>
              <a:pPr/>
              <a:t>21/8/2017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FE27-8B96-4365-842C-A2219F21C9C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090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B81-9733-477A-B484-F0B2753D5A59}" type="datetimeFigureOut">
              <a:rPr lang="en-MY" smtClean="0"/>
              <a:pPr/>
              <a:t>21/8/2017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FE27-8B96-4365-842C-A2219F21C9C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33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B81-9733-477A-B484-F0B2753D5A59}" type="datetimeFigureOut">
              <a:rPr lang="en-MY" smtClean="0"/>
              <a:pPr/>
              <a:t>21/8/2017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FE27-8B96-4365-842C-A2219F21C9C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96526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B81-9733-477A-B484-F0B2753D5A59}" type="datetimeFigureOut">
              <a:rPr lang="en-MY" smtClean="0"/>
              <a:pPr/>
              <a:t>21/8/2017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FE27-8B96-4365-842C-A2219F21C9C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0978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B81-9733-477A-B484-F0B2753D5A59}" type="datetimeFigureOut">
              <a:rPr lang="en-MY" smtClean="0"/>
              <a:pPr/>
              <a:t>21/8/2017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FE27-8B96-4365-842C-A2219F21C9C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5320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B81-9733-477A-B484-F0B2753D5A59}" type="datetimeFigureOut">
              <a:rPr lang="en-MY" smtClean="0"/>
              <a:pPr/>
              <a:t>21/8/2017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FE27-8B96-4365-842C-A2219F21C9C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9787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B81-9733-477A-B484-F0B2753D5A59}" type="datetimeFigureOut">
              <a:rPr lang="en-MY" smtClean="0"/>
              <a:pPr/>
              <a:t>21/8/2017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FE27-8B96-4365-842C-A2219F21C9C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072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B81-9733-477A-B484-F0B2753D5A59}" type="datetimeFigureOut">
              <a:rPr lang="en-MY" smtClean="0"/>
              <a:pPr/>
              <a:t>21/8/2017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FE27-8B96-4365-842C-A2219F21C9C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1740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B81-9733-477A-B484-F0B2753D5A59}" type="datetimeFigureOut">
              <a:rPr lang="en-MY" smtClean="0"/>
              <a:pPr/>
              <a:t>21/8/2017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FE27-8B96-4365-842C-A2219F21C9C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3572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B81-9733-477A-B484-F0B2753D5A59}" type="datetimeFigureOut">
              <a:rPr lang="en-MY" smtClean="0"/>
              <a:pPr/>
              <a:t>21/8/2017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FE27-8B96-4365-842C-A2219F21C9C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693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4BB81-9733-477A-B484-F0B2753D5A59}" type="datetimeFigureOut">
              <a:rPr lang="en-MY" smtClean="0"/>
              <a:pPr/>
              <a:t>21/8/2017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6FE27-8B96-4365-842C-A2219F21C9C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648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4BB81-9733-477A-B484-F0B2753D5A59}" type="datetimeFigureOut">
              <a:rPr lang="en-MY" smtClean="0"/>
              <a:pPr/>
              <a:t>21/8/2017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6FE27-8B96-4365-842C-A2219F21C9CE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768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848" y="161176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MY" dirty="0" smtClean="0">
                <a:latin typeface="Algerian" panose="04020705040A02060702" pitchFamily="82" charset="0"/>
              </a:rPr>
              <a:t>PENGENALAN ICT DALAM PENGAJARAN AWAL KANAK-KANAK</a:t>
            </a:r>
            <a:br>
              <a:rPr lang="en-MY" dirty="0" smtClean="0">
                <a:latin typeface="Algerian" panose="04020705040A02060702" pitchFamily="82" charset="0"/>
              </a:rPr>
            </a:b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3848" y="4825530"/>
            <a:ext cx="9144000" cy="1655762"/>
          </a:xfrm>
        </p:spPr>
        <p:txBody>
          <a:bodyPr/>
          <a:lstStyle/>
          <a:p>
            <a:r>
              <a:rPr lang="en-MY" dirty="0" smtClean="0"/>
              <a:t>DISEDIAKAN OLEH:</a:t>
            </a:r>
          </a:p>
          <a:p>
            <a:r>
              <a:rPr lang="en-MY" dirty="0" smtClean="0"/>
              <a:t>PUAN NOOR SYAFIQAH BINTI NAPIAH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7947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FACEBOOK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MY" sz="3200" dirty="0" err="1" smtClean="0"/>
              <a:t>Ramai</a:t>
            </a:r>
            <a:r>
              <a:rPr lang="en-MY" sz="3200" dirty="0" smtClean="0"/>
              <a:t> </a:t>
            </a:r>
            <a:r>
              <a:rPr lang="en-MY" sz="3200" dirty="0" err="1" smtClean="0"/>
              <a:t>ibu</a:t>
            </a:r>
            <a:r>
              <a:rPr lang="en-MY" sz="3200" dirty="0" smtClean="0"/>
              <a:t> </a:t>
            </a:r>
            <a:r>
              <a:rPr lang="en-MY" sz="3200" dirty="0" err="1" smtClean="0"/>
              <a:t>bapa</a:t>
            </a:r>
            <a:r>
              <a:rPr lang="en-MY" sz="3200" dirty="0" smtClean="0"/>
              <a:t> </a:t>
            </a:r>
            <a:r>
              <a:rPr lang="en-MY" sz="3200" dirty="0" err="1" smtClean="0"/>
              <a:t>telah</a:t>
            </a:r>
            <a:r>
              <a:rPr lang="en-MY" sz="3200" dirty="0" smtClean="0"/>
              <a:t> pun </a:t>
            </a:r>
            <a:r>
              <a:rPr lang="en-MY" sz="3200" dirty="0" err="1" smtClean="0"/>
              <a:t>mempunyai</a:t>
            </a:r>
            <a:r>
              <a:rPr lang="en-MY" sz="3200" dirty="0" smtClean="0"/>
              <a:t> </a:t>
            </a:r>
            <a:r>
              <a:rPr lang="en-MY" sz="3200" dirty="0" err="1" smtClean="0"/>
              <a:t>akaun</a:t>
            </a:r>
            <a:r>
              <a:rPr lang="en-MY" sz="3200" dirty="0" smtClean="0"/>
              <a:t> di Facebook, </a:t>
            </a:r>
            <a:r>
              <a:rPr lang="en-MY" sz="3200" dirty="0" err="1" smtClean="0"/>
              <a:t>maka</a:t>
            </a:r>
            <a:r>
              <a:rPr lang="en-MY" sz="3200" dirty="0" smtClean="0"/>
              <a:t> </a:t>
            </a:r>
            <a:r>
              <a:rPr lang="en-MY" sz="3200" dirty="0" err="1" smtClean="0"/>
              <a:t>lebih</a:t>
            </a:r>
            <a:r>
              <a:rPr lang="en-MY" sz="3200" dirty="0" smtClean="0"/>
              <a:t> </a:t>
            </a:r>
            <a:r>
              <a:rPr lang="en-MY" sz="3200" dirty="0" err="1" smtClean="0"/>
              <a:t>mudah</a:t>
            </a:r>
            <a:r>
              <a:rPr lang="en-MY" sz="3200" dirty="0" smtClean="0"/>
              <a:t> </a:t>
            </a:r>
            <a:r>
              <a:rPr lang="en-MY" sz="3200" dirty="0" err="1" smtClean="0"/>
              <a:t>untuk</a:t>
            </a:r>
            <a:r>
              <a:rPr lang="en-MY" sz="3200" dirty="0" smtClean="0"/>
              <a:t> </a:t>
            </a:r>
            <a:r>
              <a:rPr lang="en-MY" sz="3200" dirty="0" err="1" smtClean="0"/>
              <a:t>berkomunikasi</a:t>
            </a:r>
            <a:r>
              <a:rPr lang="en-MY" sz="3200" dirty="0" smtClean="0"/>
              <a:t> </a:t>
            </a:r>
            <a:r>
              <a:rPr lang="en-MY" sz="3200" dirty="0" err="1" smtClean="0"/>
              <a:t>dengan</a:t>
            </a:r>
            <a:r>
              <a:rPr lang="en-MY" sz="3200" dirty="0" smtClean="0"/>
              <a:t> </a:t>
            </a:r>
            <a:r>
              <a:rPr lang="en-MY" sz="3200" dirty="0" err="1" smtClean="0"/>
              <a:t>mereka</a:t>
            </a:r>
            <a:r>
              <a:rPr lang="en-MY" sz="3200" dirty="0" smtClean="0"/>
              <a:t> </a:t>
            </a:r>
            <a:r>
              <a:rPr lang="en-MY" sz="3200" dirty="0" err="1" smtClean="0"/>
              <a:t>pada</a:t>
            </a:r>
            <a:r>
              <a:rPr lang="en-MY" sz="3200" dirty="0" smtClean="0"/>
              <a:t> platform yang </a:t>
            </a:r>
            <a:r>
              <a:rPr lang="en-MY" sz="3200" dirty="0" err="1" smtClean="0"/>
              <a:t>telah</a:t>
            </a:r>
            <a:r>
              <a:rPr lang="en-MY" sz="3200" dirty="0" smtClean="0"/>
              <a:t> </a:t>
            </a:r>
            <a:r>
              <a:rPr lang="en-MY" sz="3200" dirty="0" err="1" smtClean="0"/>
              <a:t>biasa</a:t>
            </a:r>
            <a:r>
              <a:rPr lang="en-MY" sz="3200" dirty="0" smtClean="0"/>
              <a:t> </a:t>
            </a:r>
            <a:r>
              <a:rPr lang="en-MY" sz="3200" dirty="0" err="1" smtClean="0"/>
              <a:t>digunakan</a:t>
            </a:r>
            <a:r>
              <a:rPr lang="en-MY" sz="3200" dirty="0" smtClean="0"/>
              <a:t>.</a:t>
            </a:r>
          </a:p>
          <a:p>
            <a:pPr algn="just"/>
            <a:endParaRPr lang="en-MY" sz="3200" dirty="0" smtClean="0"/>
          </a:p>
          <a:p>
            <a:pPr algn="just"/>
            <a:r>
              <a:rPr lang="en-MY" sz="3200" dirty="0" smtClean="0"/>
              <a:t>Facebook </a:t>
            </a:r>
            <a:r>
              <a:rPr lang="en-MY" sz="3200" dirty="0" err="1" smtClean="0"/>
              <a:t>membolehkan</a:t>
            </a:r>
            <a:r>
              <a:rPr lang="en-MY" sz="3200" dirty="0" smtClean="0"/>
              <a:t> guru </a:t>
            </a:r>
            <a:r>
              <a:rPr lang="en-MY" sz="3200" dirty="0" err="1" smtClean="0"/>
              <a:t>untuk</a:t>
            </a:r>
            <a:r>
              <a:rPr lang="en-MY" sz="3200" dirty="0" smtClean="0"/>
              <a:t> </a:t>
            </a:r>
            <a:r>
              <a:rPr lang="en-MY" sz="3200" dirty="0" err="1" smtClean="0"/>
              <a:t>berkongsi</a:t>
            </a:r>
            <a:r>
              <a:rPr lang="en-MY" sz="3200" dirty="0" smtClean="0"/>
              <a:t> </a:t>
            </a:r>
            <a:r>
              <a:rPr lang="en-MY" sz="3200" dirty="0" err="1" smtClean="0"/>
              <a:t>berita</a:t>
            </a:r>
            <a:r>
              <a:rPr lang="en-MY" sz="3200" dirty="0" smtClean="0"/>
              <a:t> </a:t>
            </a:r>
            <a:r>
              <a:rPr lang="en-MY" sz="3200" dirty="0" err="1" smtClean="0"/>
              <a:t>dan</a:t>
            </a:r>
            <a:r>
              <a:rPr lang="en-MY" sz="3200" dirty="0" smtClean="0"/>
              <a:t> </a:t>
            </a:r>
            <a:r>
              <a:rPr lang="en-MY" sz="3200" dirty="0" err="1" smtClean="0"/>
              <a:t>maklumat</a:t>
            </a:r>
            <a:r>
              <a:rPr lang="en-MY" sz="3200" dirty="0" smtClean="0"/>
              <a:t> </a:t>
            </a:r>
            <a:r>
              <a:rPr lang="en-MY" sz="3200" dirty="0" err="1" smtClean="0"/>
              <a:t>kelas</a:t>
            </a:r>
            <a:r>
              <a:rPr lang="en-MY" sz="3200" dirty="0" smtClean="0"/>
              <a:t> </a:t>
            </a:r>
            <a:r>
              <a:rPr lang="en-MY" sz="3200" dirty="0" err="1" smtClean="0"/>
              <a:t>dengan</a:t>
            </a:r>
            <a:r>
              <a:rPr lang="en-MY" sz="3200" dirty="0" smtClean="0"/>
              <a:t> </a:t>
            </a:r>
            <a:r>
              <a:rPr lang="en-MY" sz="3200" dirty="0" err="1" smtClean="0"/>
              <a:t>ibu</a:t>
            </a:r>
            <a:r>
              <a:rPr lang="en-MY" sz="3200" dirty="0" smtClean="0"/>
              <a:t> </a:t>
            </a:r>
            <a:r>
              <a:rPr lang="en-MY" sz="3200" dirty="0" err="1" smtClean="0"/>
              <a:t>bapa</a:t>
            </a:r>
            <a:r>
              <a:rPr lang="en-MY" sz="3200" dirty="0" smtClean="0"/>
              <a:t> . </a:t>
            </a:r>
          </a:p>
          <a:p>
            <a:pPr algn="just"/>
            <a:endParaRPr lang="en-MY" sz="3200" dirty="0" smtClean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865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5459"/>
            <a:ext cx="10515600" cy="5442867"/>
          </a:xfrm>
        </p:spPr>
        <p:txBody>
          <a:bodyPr/>
          <a:lstStyle/>
          <a:p>
            <a:pPr lvl="0"/>
            <a:r>
              <a:rPr lang="en-MY" dirty="0">
                <a:solidFill>
                  <a:prstClr val="black"/>
                </a:solidFill>
              </a:rPr>
              <a:t>Guru </a:t>
            </a:r>
            <a:r>
              <a:rPr lang="en-MY" dirty="0" err="1">
                <a:solidFill>
                  <a:prstClr val="black"/>
                </a:solidFill>
              </a:rPr>
              <a:t>boleh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membentuk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kumpulan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ibu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bapa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untuk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kelas</a:t>
            </a:r>
            <a:r>
              <a:rPr lang="en-MY" dirty="0">
                <a:solidFill>
                  <a:prstClr val="black"/>
                </a:solidFill>
              </a:rPr>
              <a:t> yang </a:t>
            </a:r>
            <a:r>
              <a:rPr lang="en-MY" dirty="0" err="1">
                <a:solidFill>
                  <a:prstClr val="black"/>
                </a:solidFill>
              </a:rPr>
              <a:t>diajar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dan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berkongsi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maklumat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hanya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dengan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ibu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bapa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murid</a:t>
            </a:r>
            <a:r>
              <a:rPr lang="en-MY" dirty="0">
                <a:solidFill>
                  <a:prstClr val="black"/>
                </a:solidFill>
              </a:rPr>
              <a:t> yang </a:t>
            </a:r>
            <a:r>
              <a:rPr lang="en-MY" dirty="0" err="1" smtClean="0">
                <a:solidFill>
                  <a:prstClr val="black"/>
                </a:solidFill>
              </a:rPr>
              <a:t>terlibat</a:t>
            </a:r>
            <a:endParaRPr lang="en-MY" dirty="0" smtClean="0">
              <a:solidFill>
                <a:prstClr val="black"/>
              </a:solidFill>
            </a:endParaRPr>
          </a:p>
          <a:p>
            <a:pPr lvl="0"/>
            <a:endParaRPr lang="en-MY" dirty="0">
              <a:solidFill>
                <a:prstClr val="black"/>
              </a:solidFill>
            </a:endParaRPr>
          </a:p>
          <a:p>
            <a:pPr lvl="0"/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Antara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jenis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maklumat</a:t>
            </a:r>
            <a:r>
              <a:rPr lang="en-MY" dirty="0">
                <a:solidFill>
                  <a:prstClr val="black"/>
                </a:solidFill>
              </a:rPr>
              <a:t> yang </a:t>
            </a:r>
            <a:r>
              <a:rPr lang="en-MY" dirty="0" err="1" smtClean="0">
                <a:solidFill>
                  <a:prstClr val="black"/>
                </a:solidFill>
              </a:rPr>
              <a:t>dikongsi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adalah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seperti</a:t>
            </a:r>
            <a:r>
              <a:rPr lang="en-MY" dirty="0" smtClean="0">
                <a:solidFill>
                  <a:prstClr val="black"/>
                </a:solidFill>
              </a:rPr>
              <a:t>: </a:t>
            </a:r>
          </a:p>
          <a:p>
            <a:pPr lvl="0"/>
            <a:endParaRPr lang="en-MY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MY" dirty="0" err="1" smtClean="0">
                <a:solidFill>
                  <a:prstClr val="black"/>
                </a:solidFill>
              </a:rPr>
              <a:t>butir-butir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mengenai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lawatan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Majlis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Hari</a:t>
            </a:r>
            <a:r>
              <a:rPr lang="en-MY" dirty="0" smtClean="0">
                <a:solidFill>
                  <a:prstClr val="black"/>
                </a:solidFill>
              </a:rPr>
              <a:t> Terbuka </a:t>
            </a:r>
            <a:r>
              <a:rPr lang="en-MY" dirty="0" err="1" smtClean="0">
                <a:solidFill>
                  <a:prstClr val="black"/>
                </a:solidFill>
              </a:rPr>
              <a:t>Sekolah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>
                <a:solidFill>
                  <a:prstClr val="black"/>
                </a:solidFill>
              </a:rPr>
              <a:t>(</a:t>
            </a:r>
            <a:r>
              <a:rPr lang="en-MY" dirty="0" err="1">
                <a:solidFill>
                  <a:prstClr val="black"/>
                </a:solidFill>
              </a:rPr>
              <a:t>berjadual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atau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tidak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diduga</a:t>
            </a:r>
            <a:r>
              <a:rPr lang="en-MY" dirty="0">
                <a:solidFill>
                  <a:prstClr val="black"/>
                </a:solidFill>
              </a:rPr>
              <a:t>), </a:t>
            </a:r>
            <a:endParaRPr lang="en-MY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MY" dirty="0" err="1">
                <a:solidFill>
                  <a:prstClr val="black"/>
                </a:solidFill>
              </a:rPr>
              <a:t>A</a:t>
            </a:r>
            <a:r>
              <a:rPr lang="en-MY" dirty="0" err="1" smtClean="0">
                <a:solidFill>
                  <a:prstClr val="black"/>
                </a:solidFill>
              </a:rPr>
              <a:t>cara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atau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parti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khas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MY" dirty="0" err="1">
                <a:solidFill>
                  <a:prstClr val="black"/>
                </a:solidFill>
              </a:rPr>
              <a:t>G</a:t>
            </a:r>
            <a:r>
              <a:rPr lang="en-MY" dirty="0" err="1" smtClean="0">
                <a:solidFill>
                  <a:prstClr val="black"/>
                </a:solidFill>
              </a:rPr>
              <a:t>ambar-gambar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projek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murid</a:t>
            </a:r>
            <a:endParaRPr lang="en-MY" dirty="0" smtClean="0">
              <a:solidFill>
                <a:prstClr val="black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MY" dirty="0" err="1" smtClean="0">
                <a:solidFill>
                  <a:prstClr val="black"/>
                </a:solidFill>
              </a:rPr>
              <a:t>Hasil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penulisan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murid</a:t>
            </a:r>
            <a:endParaRPr lang="en-MY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MY" dirty="0">
              <a:solidFill>
                <a:prstClr val="black"/>
              </a:solidFill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94159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1065"/>
            <a:ext cx="10515600" cy="5545898"/>
          </a:xfrm>
        </p:spPr>
        <p:txBody>
          <a:bodyPr/>
          <a:lstStyle/>
          <a:p>
            <a:pPr algn="just"/>
            <a:r>
              <a:rPr lang="en-MY" dirty="0" smtClean="0"/>
              <a:t>Facebook </a:t>
            </a:r>
            <a:r>
              <a:rPr lang="en-MY" dirty="0" err="1" smtClean="0"/>
              <a:t>mempunyai</a:t>
            </a:r>
            <a:r>
              <a:rPr lang="en-MY" dirty="0" smtClean="0"/>
              <a:t> </a:t>
            </a:r>
            <a:r>
              <a:rPr lang="en-MY" dirty="0" err="1" smtClean="0"/>
              <a:t>satu</a:t>
            </a:r>
            <a:r>
              <a:rPr lang="en-MY" dirty="0" smtClean="0"/>
              <a:t> </a:t>
            </a:r>
            <a:r>
              <a:rPr lang="en-MY" dirty="0" err="1" smtClean="0"/>
              <a:t>ciri</a:t>
            </a:r>
            <a:r>
              <a:rPr lang="en-MY" dirty="0" smtClean="0"/>
              <a:t> yang </a:t>
            </a:r>
            <a:r>
              <a:rPr lang="en-MY" dirty="0" err="1" smtClean="0"/>
              <a:t>membolehkan</a:t>
            </a:r>
            <a:r>
              <a:rPr lang="en-MY" dirty="0" smtClean="0"/>
              <a:t> guru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menghantar</a:t>
            </a:r>
            <a:r>
              <a:rPr lang="en-MY" dirty="0" smtClean="0"/>
              <a:t> </a:t>
            </a:r>
            <a:r>
              <a:rPr lang="en-MY" dirty="0" err="1" smtClean="0"/>
              <a:t>kemas</a:t>
            </a:r>
            <a:r>
              <a:rPr lang="en-MY" dirty="0" smtClean="0"/>
              <a:t> </a:t>
            </a:r>
            <a:r>
              <a:rPr lang="en-MY" dirty="0" err="1" smtClean="0"/>
              <a:t>kini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membolehkan</a:t>
            </a:r>
            <a:r>
              <a:rPr lang="en-MY" dirty="0" smtClean="0"/>
              <a:t> </a:t>
            </a:r>
            <a:r>
              <a:rPr lang="en-MY" dirty="0" err="1" smtClean="0"/>
              <a:t>ibu</a:t>
            </a:r>
            <a:r>
              <a:rPr lang="en-MY" dirty="0" smtClean="0"/>
              <a:t> </a:t>
            </a:r>
            <a:r>
              <a:rPr lang="en-MY" dirty="0" err="1" smtClean="0"/>
              <a:t>bapa</a:t>
            </a:r>
            <a:r>
              <a:rPr lang="en-MY" dirty="0" smtClean="0"/>
              <a:t> </a:t>
            </a:r>
            <a:r>
              <a:rPr lang="en-MY" dirty="0" err="1" smtClean="0"/>
              <a:t>dapat</a:t>
            </a:r>
            <a:r>
              <a:rPr lang="en-MY" dirty="0" smtClean="0"/>
              <a:t> </a:t>
            </a:r>
            <a:r>
              <a:rPr lang="en-MY" dirty="0" err="1" smtClean="0"/>
              <a:t>melihat</a:t>
            </a:r>
            <a:r>
              <a:rPr lang="en-MY" dirty="0" smtClean="0"/>
              <a:t> </a:t>
            </a:r>
            <a:r>
              <a:rPr lang="en-MY" dirty="0" err="1" smtClean="0"/>
              <a:t>serta-merta</a:t>
            </a:r>
            <a:r>
              <a:rPr lang="en-MY" dirty="0" smtClean="0"/>
              <a:t> </a:t>
            </a:r>
            <a:r>
              <a:rPr lang="en-MY" dirty="0" err="1" smtClean="0"/>
              <a:t>apabila</a:t>
            </a:r>
            <a:r>
              <a:rPr lang="en-MY" dirty="0" smtClean="0"/>
              <a:t> </a:t>
            </a:r>
            <a:r>
              <a:rPr lang="en-MY" dirty="0" err="1" smtClean="0"/>
              <a:t>mereka</a:t>
            </a:r>
            <a:r>
              <a:rPr lang="en-MY" dirty="0" smtClean="0"/>
              <a:t> log </a:t>
            </a:r>
            <a:r>
              <a:rPr lang="en-MY" dirty="0" err="1" smtClean="0"/>
              <a:t>masuk</a:t>
            </a:r>
            <a:r>
              <a:rPr lang="en-MY" dirty="0" smtClean="0"/>
              <a:t> </a:t>
            </a:r>
            <a:r>
              <a:rPr lang="en-MY" dirty="0" err="1" smtClean="0"/>
              <a:t>ke</a:t>
            </a:r>
            <a:r>
              <a:rPr lang="en-MY" dirty="0" smtClean="0"/>
              <a:t> </a:t>
            </a:r>
            <a:r>
              <a:rPr lang="en-MY" dirty="0" err="1" smtClean="0"/>
              <a:t>halaman</a:t>
            </a:r>
            <a:r>
              <a:rPr lang="en-MY" dirty="0" smtClean="0"/>
              <a:t> </a:t>
            </a:r>
            <a:r>
              <a:rPr lang="en-MY" dirty="0" err="1" smtClean="0"/>
              <a:t>mereka</a:t>
            </a:r>
            <a:r>
              <a:rPr lang="en-MY" dirty="0" smtClean="0"/>
              <a:t>.</a:t>
            </a:r>
          </a:p>
          <a:p>
            <a:pPr algn="just"/>
            <a:endParaRPr lang="en-MY" dirty="0" smtClean="0"/>
          </a:p>
          <a:p>
            <a:pPr algn="just"/>
            <a:r>
              <a:rPr lang="en-MY" dirty="0" smtClean="0"/>
              <a:t>Guru </a:t>
            </a:r>
            <a:r>
              <a:rPr lang="en-MY" dirty="0" err="1" smtClean="0"/>
              <a:t>boleh</a:t>
            </a:r>
            <a:r>
              <a:rPr lang="en-MY" dirty="0" smtClean="0"/>
              <a:t> </a:t>
            </a:r>
            <a:r>
              <a:rPr lang="en-MY" dirty="0" err="1" smtClean="0"/>
              <a:t>menghantar</a:t>
            </a:r>
            <a:r>
              <a:rPr lang="en-MY" dirty="0" smtClean="0"/>
              <a:t> </a:t>
            </a:r>
            <a:r>
              <a:rPr lang="en-MY" dirty="0" err="1" smtClean="0"/>
              <a:t>maklumat</a:t>
            </a:r>
            <a:r>
              <a:rPr lang="en-MY" dirty="0" smtClean="0"/>
              <a:t> yang </a:t>
            </a:r>
            <a:r>
              <a:rPr lang="en-MY" dirty="0" err="1" smtClean="0"/>
              <a:t>berkaitan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kerja</a:t>
            </a:r>
            <a:r>
              <a:rPr lang="en-MY" dirty="0" smtClean="0"/>
              <a:t> </a:t>
            </a:r>
            <a:r>
              <a:rPr lang="en-MY" dirty="0" err="1" smtClean="0"/>
              <a:t>rumah</a:t>
            </a:r>
            <a:r>
              <a:rPr lang="en-MY" dirty="0" smtClean="0"/>
              <a:t> </a:t>
            </a:r>
            <a:r>
              <a:rPr lang="en-MY" dirty="0" err="1" smtClean="0"/>
              <a:t>contohnya</a:t>
            </a:r>
            <a:r>
              <a:rPr lang="en-MY" dirty="0" smtClean="0"/>
              <a:t>- "</a:t>
            </a:r>
            <a:r>
              <a:rPr lang="en-MY" dirty="0" err="1" smtClean="0"/>
              <a:t>Jangan</a:t>
            </a:r>
            <a:r>
              <a:rPr lang="en-MY" dirty="0" smtClean="0"/>
              <a:t> </a:t>
            </a:r>
            <a:r>
              <a:rPr lang="en-MY" dirty="0" err="1" smtClean="0"/>
              <a:t>lupa</a:t>
            </a:r>
            <a:r>
              <a:rPr lang="en-MY" dirty="0" smtClean="0"/>
              <a:t> </a:t>
            </a:r>
            <a:r>
              <a:rPr lang="en-MY" dirty="0" err="1" smtClean="0"/>
              <a:t>bahawa</a:t>
            </a:r>
            <a:r>
              <a:rPr lang="en-MY" dirty="0" smtClean="0"/>
              <a:t> </a:t>
            </a:r>
            <a:r>
              <a:rPr lang="en-MY" dirty="0" err="1" smtClean="0"/>
              <a:t>projek</a:t>
            </a:r>
            <a:r>
              <a:rPr lang="en-MY" dirty="0" smtClean="0"/>
              <a:t> ‘Science Fair’ </a:t>
            </a:r>
            <a:r>
              <a:rPr lang="en-MY" dirty="0" err="1" smtClean="0"/>
              <a:t>pada</a:t>
            </a:r>
            <a:r>
              <a:rPr lang="en-MY" dirty="0" smtClean="0"/>
              <a:t> </a:t>
            </a:r>
            <a:r>
              <a:rPr lang="en-MY" dirty="0" err="1" smtClean="0"/>
              <a:t>hari</a:t>
            </a:r>
            <a:r>
              <a:rPr lang="en-MY" dirty="0" smtClean="0"/>
              <a:t> </a:t>
            </a:r>
            <a:r>
              <a:rPr lang="en-MY" dirty="0" err="1" smtClean="0"/>
              <a:t>Rabu</a:t>
            </a:r>
            <a:r>
              <a:rPr lang="en-MY" dirty="0" smtClean="0"/>
              <a:t>" . </a:t>
            </a:r>
            <a:r>
              <a:rPr lang="en-MY" dirty="0" err="1" smtClean="0"/>
              <a:t>Ini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menjelaskan</a:t>
            </a:r>
            <a:r>
              <a:rPr lang="en-MY" dirty="0" smtClean="0"/>
              <a:t> </a:t>
            </a:r>
            <a:r>
              <a:rPr lang="en-MY" dirty="0" err="1" smtClean="0"/>
              <a:t>pesanan</a:t>
            </a:r>
            <a:r>
              <a:rPr lang="en-MY" dirty="0" smtClean="0"/>
              <a:t> </a:t>
            </a:r>
            <a:r>
              <a:rPr lang="en-MY" dirty="0" err="1" smtClean="0"/>
              <a:t>baru</a:t>
            </a:r>
            <a:r>
              <a:rPr lang="en-MY" dirty="0" smtClean="0"/>
              <a:t>,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arahan</a:t>
            </a:r>
            <a:r>
              <a:rPr lang="en-MY" dirty="0" smtClean="0"/>
              <a:t> </a:t>
            </a:r>
            <a:r>
              <a:rPr lang="en-MY" dirty="0" err="1" smtClean="0"/>
              <a:t>terperinci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tugasan</a:t>
            </a:r>
            <a:r>
              <a:rPr lang="en-MY" dirty="0" smtClean="0"/>
              <a:t>.</a:t>
            </a:r>
          </a:p>
          <a:p>
            <a:pPr algn="just"/>
            <a:endParaRPr lang="en-MY" dirty="0" smtClean="0"/>
          </a:p>
          <a:p>
            <a:pPr algn="just"/>
            <a:r>
              <a:rPr lang="en-MY" dirty="0" smtClean="0"/>
              <a:t> </a:t>
            </a:r>
            <a:r>
              <a:rPr lang="en-MY" dirty="0" err="1" smtClean="0"/>
              <a:t>Ibu</a:t>
            </a:r>
            <a:r>
              <a:rPr lang="en-MY" dirty="0" smtClean="0"/>
              <a:t> </a:t>
            </a:r>
            <a:r>
              <a:rPr lang="en-MY" dirty="0" err="1" smtClean="0"/>
              <a:t>bapa</a:t>
            </a:r>
            <a:r>
              <a:rPr lang="en-MY" dirty="0" smtClean="0"/>
              <a:t> </a:t>
            </a:r>
            <a:r>
              <a:rPr lang="en-MY" dirty="0" err="1" smtClean="0"/>
              <a:t>juga</a:t>
            </a:r>
            <a:r>
              <a:rPr lang="en-MY" dirty="0" smtClean="0"/>
              <a:t> </a:t>
            </a:r>
            <a:r>
              <a:rPr lang="en-MY" dirty="0" err="1" smtClean="0"/>
              <a:t>boleh</a:t>
            </a:r>
            <a:r>
              <a:rPr lang="en-MY" dirty="0" smtClean="0"/>
              <a:t> </a:t>
            </a:r>
            <a:r>
              <a:rPr lang="en-MY" dirty="0" err="1" smtClean="0"/>
              <a:t>menghantar</a:t>
            </a:r>
            <a:r>
              <a:rPr lang="en-MY" dirty="0" smtClean="0"/>
              <a:t> </a:t>
            </a:r>
            <a:r>
              <a:rPr lang="en-MY" dirty="0" err="1" smtClean="0"/>
              <a:t>mesej</a:t>
            </a:r>
            <a:r>
              <a:rPr lang="en-MY" dirty="0" smtClean="0"/>
              <a:t> </a:t>
            </a:r>
            <a:r>
              <a:rPr lang="en-MY" dirty="0" err="1" smtClean="0"/>
              <a:t>peribadi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bertanya</a:t>
            </a:r>
            <a:r>
              <a:rPr lang="en-MY" dirty="0" smtClean="0"/>
              <a:t> </a:t>
            </a:r>
            <a:r>
              <a:rPr lang="en-MY" dirty="0" err="1" smtClean="0"/>
              <a:t>soalan</a:t>
            </a:r>
            <a:r>
              <a:rPr lang="en-MY" dirty="0" smtClean="0"/>
              <a:t> </a:t>
            </a:r>
            <a:r>
              <a:rPr lang="en-MY" dirty="0" err="1" smtClean="0"/>
              <a:t>mengenai</a:t>
            </a:r>
            <a:r>
              <a:rPr lang="en-MY" dirty="0" smtClean="0"/>
              <a:t> </a:t>
            </a:r>
            <a:r>
              <a:rPr lang="en-MY" dirty="0" err="1" smtClean="0"/>
              <a:t>kerja</a:t>
            </a:r>
            <a:r>
              <a:rPr lang="en-MY" dirty="0" smtClean="0"/>
              <a:t> </a:t>
            </a:r>
            <a:r>
              <a:rPr lang="en-MY" dirty="0" err="1" smtClean="0"/>
              <a:t>rumah</a:t>
            </a:r>
            <a:r>
              <a:rPr lang="en-MY" dirty="0" smtClean="0"/>
              <a:t>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bertanya</a:t>
            </a:r>
            <a:r>
              <a:rPr lang="en-MY" dirty="0" smtClean="0"/>
              <a:t> </a:t>
            </a:r>
            <a:r>
              <a:rPr lang="en-MY" dirty="0" err="1" smtClean="0"/>
              <a:t>berkenaan</a:t>
            </a:r>
            <a:r>
              <a:rPr lang="en-MY" dirty="0" smtClean="0"/>
              <a:t> </a:t>
            </a:r>
            <a:r>
              <a:rPr lang="en-MY" dirty="0" err="1" smtClean="0"/>
              <a:t>sesuatu</a:t>
            </a:r>
            <a:r>
              <a:rPr lang="en-MY" dirty="0" smtClean="0"/>
              <a:t> </a:t>
            </a:r>
            <a:r>
              <a:rPr lang="en-MY" dirty="0" err="1" smtClean="0"/>
              <a:t>mesyuarat</a:t>
            </a:r>
            <a:r>
              <a:rPr lang="en-MY" dirty="0" smtClean="0"/>
              <a:t>.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8602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TWITTER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 smtClean="0"/>
              <a:t>Twitter </a:t>
            </a:r>
            <a:r>
              <a:rPr lang="en-MY" dirty="0" err="1" smtClean="0"/>
              <a:t>adalah</a:t>
            </a:r>
            <a:r>
              <a:rPr lang="en-MY" dirty="0" smtClean="0"/>
              <a:t> </a:t>
            </a:r>
            <a:r>
              <a:rPr lang="en-MY" dirty="0" err="1" smtClean="0"/>
              <a:t>satu</a:t>
            </a:r>
            <a:r>
              <a:rPr lang="en-MY" dirty="0" smtClean="0"/>
              <a:t> </a:t>
            </a:r>
            <a:r>
              <a:rPr lang="en-MY" dirty="0" err="1" smtClean="0"/>
              <a:t>lagi</a:t>
            </a:r>
            <a:r>
              <a:rPr lang="en-MY" dirty="0" smtClean="0"/>
              <a:t> platform yang </a:t>
            </a:r>
            <a:r>
              <a:rPr lang="en-MY" dirty="0" err="1" smtClean="0"/>
              <a:t>dapat</a:t>
            </a:r>
            <a:r>
              <a:rPr lang="en-MY" dirty="0" smtClean="0"/>
              <a:t> </a:t>
            </a:r>
            <a:r>
              <a:rPr lang="en-MY" dirty="0" err="1" smtClean="0"/>
              <a:t>berhubung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ramai</a:t>
            </a:r>
            <a:r>
              <a:rPr lang="en-MY" dirty="0" smtClean="0"/>
              <a:t> </a:t>
            </a:r>
            <a:r>
              <a:rPr lang="en-MY" dirty="0" err="1" smtClean="0"/>
              <a:t>ibu</a:t>
            </a:r>
            <a:r>
              <a:rPr lang="en-MY" dirty="0" smtClean="0"/>
              <a:t> </a:t>
            </a:r>
            <a:r>
              <a:rPr lang="en-MY" dirty="0" err="1" smtClean="0"/>
              <a:t>bapa</a:t>
            </a:r>
            <a:r>
              <a:rPr lang="en-MY" dirty="0" smtClean="0"/>
              <a:t> yang </a:t>
            </a:r>
            <a:r>
              <a:rPr lang="en-MY" dirty="0" err="1" smtClean="0"/>
              <a:t>telah</a:t>
            </a:r>
            <a:r>
              <a:rPr lang="en-MY" dirty="0" smtClean="0"/>
              <a:t> </a:t>
            </a:r>
            <a:r>
              <a:rPr lang="en-MY" dirty="0" err="1" smtClean="0"/>
              <a:t>mempunyai</a:t>
            </a:r>
            <a:r>
              <a:rPr lang="en-MY" dirty="0" smtClean="0"/>
              <a:t> </a:t>
            </a:r>
            <a:r>
              <a:rPr lang="en-MY" dirty="0" err="1" smtClean="0"/>
              <a:t>pengalaman</a:t>
            </a:r>
            <a:r>
              <a:rPr lang="en-MY" dirty="0" smtClean="0"/>
              <a:t>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mereka</a:t>
            </a:r>
            <a:r>
              <a:rPr lang="en-MY" dirty="0" smtClean="0"/>
              <a:t> yang </a:t>
            </a:r>
            <a:r>
              <a:rPr lang="en-MY" dirty="0" err="1" smtClean="0"/>
              <a:t>berminat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belajar</a:t>
            </a:r>
            <a:r>
              <a:rPr lang="en-MY" dirty="0" smtClean="0"/>
              <a:t>. </a:t>
            </a:r>
          </a:p>
          <a:p>
            <a:endParaRPr lang="en-MY" dirty="0" smtClean="0"/>
          </a:p>
          <a:p>
            <a:r>
              <a:rPr lang="en-MY" dirty="0" smtClean="0"/>
              <a:t>Twitter </a:t>
            </a:r>
            <a:r>
              <a:rPr lang="en-MY" dirty="0" err="1" smtClean="0"/>
              <a:t>adalah</a:t>
            </a:r>
            <a:r>
              <a:rPr lang="en-MY" dirty="0" smtClean="0"/>
              <a:t> </a:t>
            </a:r>
            <a:r>
              <a:rPr lang="en-MY" dirty="0" err="1" smtClean="0"/>
              <a:t>alat</a:t>
            </a:r>
            <a:r>
              <a:rPr lang="en-MY" dirty="0" smtClean="0"/>
              <a:t> </a:t>
            </a:r>
            <a:r>
              <a:rPr lang="en-MY" dirty="0" err="1" smtClean="0"/>
              <a:t>komunikasi</a:t>
            </a:r>
            <a:r>
              <a:rPr lang="en-MY" dirty="0" smtClean="0"/>
              <a:t> di </a:t>
            </a:r>
            <a:r>
              <a:rPr lang="en-MY" dirty="0" err="1" smtClean="0"/>
              <a:t>mana</a:t>
            </a:r>
            <a:r>
              <a:rPr lang="en-MY" dirty="0" smtClean="0"/>
              <a:t> </a:t>
            </a:r>
            <a:r>
              <a:rPr lang="en-MY" dirty="0" err="1" smtClean="0"/>
              <a:t>maklumat</a:t>
            </a:r>
            <a:r>
              <a:rPr lang="en-MY" dirty="0" smtClean="0"/>
              <a:t> </a:t>
            </a:r>
            <a:r>
              <a:rPr lang="en-MY" dirty="0" err="1" smtClean="0"/>
              <a:t>disampaikan</a:t>
            </a:r>
            <a:r>
              <a:rPr lang="en-MY" dirty="0" smtClean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posting </a:t>
            </a:r>
            <a:r>
              <a:rPr lang="en-MY" dirty="0" err="1" smtClean="0"/>
              <a:t>pendek</a:t>
            </a:r>
            <a:r>
              <a:rPr lang="en-MY" dirty="0" smtClean="0"/>
              <a:t> </a:t>
            </a:r>
            <a:r>
              <a:rPr lang="en-MY" dirty="0" err="1" smtClean="0"/>
              <a:t>sehingga</a:t>
            </a:r>
            <a:r>
              <a:rPr lang="en-MY" dirty="0" smtClean="0"/>
              <a:t> 140 </a:t>
            </a:r>
            <a:r>
              <a:rPr lang="en-MY" dirty="0" err="1" smtClean="0"/>
              <a:t>aksara</a:t>
            </a:r>
            <a:r>
              <a:rPr lang="en-MY" dirty="0" smtClean="0"/>
              <a:t> (</a:t>
            </a:r>
            <a:r>
              <a:rPr lang="en-MY" dirty="0" err="1" smtClean="0"/>
              <a:t>dipanggil</a:t>
            </a:r>
            <a:r>
              <a:rPr lang="en-MY" dirty="0" smtClean="0"/>
              <a:t> Tweet). </a:t>
            </a:r>
          </a:p>
          <a:p>
            <a:endParaRPr lang="en-MY" dirty="0" smtClean="0"/>
          </a:p>
          <a:p>
            <a:r>
              <a:rPr lang="en-MY" dirty="0" err="1" smtClean="0"/>
              <a:t>Berfungsi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menghantar</a:t>
            </a:r>
            <a:r>
              <a:rPr lang="en-MY" dirty="0" smtClean="0"/>
              <a:t> link, </a:t>
            </a:r>
            <a:r>
              <a:rPr lang="en-MY" dirty="0" err="1" smtClean="0"/>
              <a:t>gambar</a:t>
            </a:r>
            <a:r>
              <a:rPr lang="en-MY" dirty="0" smtClean="0"/>
              <a:t>, </a:t>
            </a:r>
            <a:r>
              <a:rPr lang="en-MY" dirty="0" err="1" smtClean="0"/>
              <a:t>dan</a:t>
            </a:r>
            <a:r>
              <a:rPr lang="en-MY" dirty="0" smtClean="0"/>
              <a:t> video.</a:t>
            </a:r>
          </a:p>
          <a:p>
            <a:endParaRPr lang="en-MY" dirty="0" smtClean="0"/>
          </a:p>
        </p:txBody>
      </p:sp>
    </p:spTree>
    <p:extLst>
      <p:ext uri="{BB962C8B-B14F-4D97-AF65-F5344CB8AC3E}">
        <p14:creationId xmlns:p14="http://schemas.microsoft.com/office/powerpoint/2010/main" val="2640832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673"/>
            <a:ext cx="10515600" cy="5185290"/>
          </a:xfrm>
        </p:spPr>
        <p:txBody>
          <a:bodyPr>
            <a:normAutofit/>
          </a:bodyPr>
          <a:lstStyle/>
          <a:p>
            <a:pPr lvl="0"/>
            <a:r>
              <a:rPr lang="en-MY" dirty="0" err="1">
                <a:solidFill>
                  <a:prstClr val="black"/>
                </a:solidFill>
              </a:rPr>
              <a:t>Sama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seperti</a:t>
            </a:r>
            <a:r>
              <a:rPr lang="en-MY" dirty="0">
                <a:solidFill>
                  <a:prstClr val="black"/>
                </a:solidFill>
              </a:rPr>
              <a:t> Facebook, </a:t>
            </a:r>
            <a:r>
              <a:rPr lang="en-MY" dirty="0" err="1" smtClean="0">
                <a:solidFill>
                  <a:prstClr val="black"/>
                </a:solidFill>
              </a:rPr>
              <a:t>ia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bertujuan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untuk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menyampaikan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mesej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atau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pemakluman</a:t>
            </a:r>
            <a:r>
              <a:rPr lang="en-MY" dirty="0" smtClean="0">
                <a:solidFill>
                  <a:prstClr val="black"/>
                </a:solidFill>
              </a:rPr>
              <a:t>. </a:t>
            </a:r>
          </a:p>
          <a:p>
            <a:pPr lvl="0"/>
            <a:endParaRPr lang="en-MY" dirty="0">
              <a:solidFill>
                <a:prstClr val="black"/>
              </a:solidFill>
            </a:endParaRPr>
          </a:p>
          <a:p>
            <a:pPr lvl="0"/>
            <a:r>
              <a:rPr lang="en-MY" dirty="0" smtClean="0">
                <a:solidFill>
                  <a:prstClr val="black"/>
                </a:solidFill>
              </a:rPr>
              <a:t>Twitter </a:t>
            </a:r>
            <a:r>
              <a:rPr lang="en-MY" dirty="0" err="1">
                <a:solidFill>
                  <a:prstClr val="black"/>
                </a:solidFill>
              </a:rPr>
              <a:t>boleh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digunakan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untuk</a:t>
            </a:r>
            <a:r>
              <a:rPr lang="en-MY" dirty="0">
                <a:solidFill>
                  <a:prstClr val="black"/>
                </a:solidFill>
              </a:rPr>
              <a:t>:</a:t>
            </a:r>
          </a:p>
          <a:p>
            <a:pPr lvl="0"/>
            <a:endParaRPr lang="en-MY" dirty="0">
              <a:solidFill>
                <a:prstClr val="black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MY" dirty="0" err="1" smtClean="0">
                <a:solidFill>
                  <a:prstClr val="black"/>
                </a:solidFill>
              </a:rPr>
              <a:t>Peringatan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>
                <a:solidFill>
                  <a:prstClr val="black"/>
                </a:solidFill>
              </a:rPr>
              <a:t>post </a:t>
            </a:r>
            <a:r>
              <a:rPr lang="en-MY" dirty="0" err="1">
                <a:solidFill>
                  <a:prstClr val="black"/>
                </a:solidFill>
              </a:rPr>
              <a:t>mengenai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sesuatu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peristiwa</a:t>
            </a:r>
            <a:endParaRPr lang="en-MY" dirty="0">
              <a:solidFill>
                <a:prstClr val="black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MY" dirty="0" err="1">
                <a:solidFill>
                  <a:prstClr val="black"/>
                </a:solidFill>
              </a:rPr>
              <a:t>B</a:t>
            </a:r>
            <a:r>
              <a:rPr lang="en-MY" dirty="0" err="1" smtClean="0">
                <a:solidFill>
                  <a:prstClr val="black"/>
                </a:solidFill>
              </a:rPr>
              <a:t>erkongsi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berita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tertentu</a:t>
            </a:r>
            <a:endParaRPr lang="en-MY" dirty="0">
              <a:solidFill>
                <a:prstClr val="black"/>
              </a:solidFill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MY" dirty="0" err="1" smtClean="0">
                <a:solidFill>
                  <a:prstClr val="black"/>
                </a:solidFill>
              </a:rPr>
              <a:t>Gambar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aktiviti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dan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maklumat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daripada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aktiviti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smtClean="0">
                <a:solidFill>
                  <a:prstClr val="black"/>
                </a:solidFill>
              </a:rPr>
              <a:t>di </a:t>
            </a:r>
            <a:r>
              <a:rPr lang="en-MY" dirty="0" err="1" smtClean="0">
                <a:solidFill>
                  <a:prstClr val="black"/>
                </a:solidFill>
              </a:rPr>
              <a:t>sekolah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 smtClean="0">
                <a:solidFill>
                  <a:prstClr val="black"/>
                </a:solidFill>
              </a:rPr>
              <a:t>atau</a:t>
            </a:r>
            <a:r>
              <a:rPr lang="en-MY" dirty="0" smtClean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lawatan</a:t>
            </a:r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dirty="0" err="1">
                <a:solidFill>
                  <a:prstClr val="black"/>
                </a:solidFill>
              </a:rPr>
              <a:t>kelas</a:t>
            </a:r>
            <a:endParaRPr lang="en-MY" dirty="0">
              <a:solidFill>
                <a:prstClr val="black"/>
              </a:solidFill>
            </a:endParaRPr>
          </a:p>
          <a:p>
            <a:endParaRPr lang="en-MY" sz="4000" dirty="0"/>
          </a:p>
        </p:txBody>
      </p:sp>
    </p:spTree>
    <p:extLst>
      <p:ext uri="{BB962C8B-B14F-4D97-AF65-F5344CB8AC3E}">
        <p14:creationId xmlns:p14="http://schemas.microsoft.com/office/powerpoint/2010/main" val="1813884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KEBAIKAN PENGGUNAAN APLIKASI FACEBOOK/TWITTER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dirty="0" err="1" smtClean="0"/>
              <a:t>digunakan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tujuan</a:t>
            </a:r>
            <a:r>
              <a:rPr lang="en-MY" dirty="0" smtClean="0"/>
              <a:t> </a:t>
            </a:r>
            <a:r>
              <a:rPr lang="en-MY" dirty="0" err="1" smtClean="0"/>
              <a:t>mengekalkan</a:t>
            </a:r>
            <a:r>
              <a:rPr lang="en-MY" dirty="0" smtClean="0"/>
              <a:t> </a:t>
            </a:r>
            <a:r>
              <a:rPr lang="en-MY" dirty="0" err="1" smtClean="0"/>
              <a:t>hubungan</a:t>
            </a:r>
            <a:r>
              <a:rPr lang="en-MY" dirty="0" smtClean="0"/>
              <a:t>, </a:t>
            </a:r>
            <a:r>
              <a:rPr lang="en-MY" dirty="0" err="1" smtClean="0"/>
              <a:t>meluangkan</a:t>
            </a:r>
            <a:r>
              <a:rPr lang="en-MY" dirty="0" smtClean="0"/>
              <a:t> </a:t>
            </a:r>
            <a:r>
              <a:rPr lang="en-MY" dirty="0" err="1" smtClean="0"/>
              <a:t>masa</a:t>
            </a:r>
            <a:r>
              <a:rPr lang="en-MY" dirty="0" smtClean="0"/>
              <a:t>, </a:t>
            </a:r>
            <a:r>
              <a:rPr lang="en-MY" dirty="0" err="1" smtClean="0"/>
              <a:t>menyertai</a:t>
            </a:r>
            <a:r>
              <a:rPr lang="en-MY" dirty="0" smtClean="0"/>
              <a:t> </a:t>
            </a:r>
            <a:r>
              <a:rPr lang="en-MY" dirty="0" err="1" smtClean="0"/>
              <a:t>komuniti</a:t>
            </a:r>
            <a:r>
              <a:rPr lang="en-MY" dirty="0" smtClean="0"/>
              <a:t> </a:t>
            </a:r>
            <a:r>
              <a:rPr lang="en-MY" dirty="0" err="1" smtClean="0"/>
              <a:t>maya</a:t>
            </a:r>
            <a:endParaRPr lang="en-MY" dirty="0" smtClean="0"/>
          </a:p>
          <a:p>
            <a:endParaRPr lang="en-MY" dirty="0" smtClean="0"/>
          </a:p>
          <a:p>
            <a:r>
              <a:rPr lang="en-MY" dirty="0" err="1" smtClean="0"/>
              <a:t>memudahkan</a:t>
            </a:r>
            <a:r>
              <a:rPr lang="en-MY" dirty="0" smtClean="0"/>
              <a:t> proses </a:t>
            </a:r>
            <a:r>
              <a:rPr lang="en-MY" dirty="0" err="1" smtClean="0"/>
              <a:t>komunikasi</a:t>
            </a:r>
            <a:r>
              <a:rPr lang="en-MY" dirty="0" smtClean="0"/>
              <a:t> global </a:t>
            </a:r>
            <a:r>
              <a:rPr lang="en-MY" dirty="0" err="1" smtClean="0"/>
              <a:t>tanpa</a:t>
            </a:r>
            <a:r>
              <a:rPr lang="en-MY" dirty="0" smtClean="0"/>
              <a:t> </a:t>
            </a:r>
            <a:r>
              <a:rPr lang="en-MY" dirty="0" err="1" smtClean="0"/>
              <a:t>perlu</a:t>
            </a:r>
            <a:r>
              <a:rPr lang="en-MY" dirty="0" smtClean="0"/>
              <a:t> </a:t>
            </a:r>
            <a:r>
              <a:rPr lang="en-MY" dirty="0" err="1" smtClean="0"/>
              <a:t>menghantar</a:t>
            </a:r>
            <a:r>
              <a:rPr lang="en-MY" dirty="0" smtClean="0"/>
              <a:t> </a:t>
            </a:r>
            <a:r>
              <a:rPr lang="en-MY" dirty="0" err="1" smtClean="0"/>
              <a:t>surat</a:t>
            </a:r>
            <a:r>
              <a:rPr lang="en-MY" dirty="0" smtClean="0"/>
              <a:t> </a:t>
            </a:r>
            <a:r>
              <a:rPr lang="en-MY" dirty="0" err="1" smtClean="0"/>
              <a:t>atau</a:t>
            </a:r>
            <a:r>
              <a:rPr lang="en-MY" dirty="0" smtClean="0"/>
              <a:t> telegram </a:t>
            </a:r>
            <a:r>
              <a:rPr lang="en-MY" dirty="0" err="1" smtClean="0"/>
              <a:t>kepada</a:t>
            </a:r>
            <a:r>
              <a:rPr lang="en-MY" dirty="0" smtClean="0"/>
              <a:t> </a:t>
            </a:r>
            <a:r>
              <a:rPr lang="en-MY" dirty="0" err="1" smtClean="0"/>
              <a:t>penerima</a:t>
            </a:r>
            <a:endParaRPr lang="en-MY" dirty="0" smtClean="0"/>
          </a:p>
          <a:p>
            <a:endParaRPr lang="en-MY" dirty="0" smtClean="0"/>
          </a:p>
          <a:p>
            <a:r>
              <a:rPr lang="en-MY" dirty="0" smtClean="0"/>
              <a:t>medium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menyebarkan</a:t>
            </a:r>
            <a:r>
              <a:rPr lang="en-MY" dirty="0" smtClean="0"/>
              <a:t> </a:t>
            </a:r>
            <a:r>
              <a:rPr lang="en-MY" dirty="0" err="1" smtClean="0"/>
              <a:t>mesej</a:t>
            </a:r>
            <a:r>
              <a:rPr lang="en-MY" dirty="0" smtClean="0"/>
              <a:t> 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maklumat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lebih</a:t>
            </a:r>
            <a:r>
              <a:rPr lang="en-MY" dirty="0" smtClean="0"/>
              <a:t> </a:t>
            </a:r>
            <a:r>
              <a:rPr lang="en-MY" dirty="0" err="1" smtClean="0"/>
              <a:t>cepat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mudah</a:t>
            </a:r>
            <a:endParaRPr lang="en-MY" dirty="0" smtClean="0"/>
          </a:p>
        </p:txBody>
      </p:sp>
    </p:spTree>
    <p:extLst>
      <p:ext uri="{BB962C8B-B14F-4D97-AF65-F5344CB8AC3E}">
        <p14:creationId xmlns:p14="http://schemas.microsoft.com/office/powerpoint/2010/main" val="1051611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946"/>
            <a:ext cx="10515600" cy="5108017"/>
          </a:xfrm>
        </p:spPr>
        <p:txBody>
          <a:bodyPr>
            <a:normAutofit/>
          </a:bodyPr>
          <a:lstStyle/>
          <a:p>
            <a:pPr algn="just"/>
            <a:r>
              <a:rPr lang="en-MY" sz="3200" dirty="0" err="1" smtClean="0"/>
              <a:t>Pengguna</a:t>
            </a:r>
            <a:r>
              <a:rPr lang="en-MY" sz="3200" dirty="0" smtClean="0"/>
              <a:t> </a:t>
            </a:r>
            <a:r>
              <a:rPr lang="en-MY" sz="3200" dirty="0" err="1" smtClean="0"/>
              <a:t>boleh</a:t>
            </a:r>
            <a:r>
              <a:rPr lang="en-MY" sz="3200" dirty="0" smtClean="0"/>
              <a:t> </a:t>
            </a:r>
            <a:r>
              <a:rPr lang="en-MY" sz="3200" dirty="0" err="1" smtClean="0"/>
              <a:t>saling</a:t>
            </a:r>
            <a:r>
              <a:rPr lang="en-MY" sz="3200" dirty="0" smtClean="0"/>
              <a:t> </a:t>
            </a:r>
            <a:r>
              <a:rPr lang="en-MY" sz="3200" dirty="0" err="1" smtClean="0"/>
              <a:t>bertukar-tukar</a:t>
            </a:r>
            <a:r>
              <a:rPr lang="en-MY" sz="3200" dirty="0" smtClean="0"/>
              <a:t> </a:t>
            </a:r>
            <a:r>
              <a:rPr lang="en-MY" sz="3200" dirty="0" err="1" smtClean="0"/>
              <a:t>pandangan</a:t>
            </a:r>
            <a:r>
              <a:rPr lang="en-MY" sz="3200" dirty="0" smtClean="0"/>
              <a:t> </a:t>
            </a:r>
            <a:r>
              <a:rPr lang="en-MY" sz="3200" dirty="0" err="1" smtClean="0"/>
              <a:t>dan</a:t>
            </a:r>
            <a:r>
              <a:rPr lang="en-MY" sz="3200" dirty="0" smtClean="0"/>
              <a:t> idea di </a:t>
            </a:r>
            <a:r>
              <a:rPr lang="en-MY" sz="3200" dirty="0" err="1" smtClean="0"/>
              <a:t>samping</a:t>
            </a:r>
            <a:r>
              <a:rPr lang="en-MY" sz="3200" dirty="0" smtClean="0"/>
              <a:t> </a:t>
            </a:r>
            <a:r>
              <a:rPr lang="en-MY" sz="3200" dirty="0" err="1" smtClean="0"/>
              <a:t>menambah</a:t>
            </a:r>
            <a:r>
              <a:rPr lang="en-MY" sz="3200" dirty="0" smtClean="0"/>
              <a:t> </a:t>
            </a:r>
            <a:r>
              <a:rPr lang="en-MY" sz="3200" dirty="0" err="1" smtClean="0"/>
              <a:t>ilmu</a:t>
            </a:r>
            <a:r>
              <a:rPr lang="en-MY" sz="3200" dirty="0" smtClean="0"/>
              <a:t> </a:t>
            </a:r>
            <a:r>
              <a:rPr lang="en-MY" sz="3200" dirty="0" err="1" smtClean="0"/>
              <a:t>pengetahuan</a:t>
            </a:r>
            <a:r>
              <a:rPr lang="en-MY" sz="3200" dirty="0" smtClean="0"/>
              <a:t>.</a:t>
            </a:r>
          </a:p>
          <a:p>
            <a:pPr algn="just"/>
            <a:endParaRPr lang="en-MY" sz="3200" dirty="0" smtClean="0"/>
          </a:p>
          <a:p>
            <a:pPr algn="just"/>
            <a:r>
              <a:rPr lang="en-MY" sz="3200" dirty="0" smtClean="0"/>
              <a:t> </a:t>
            </a:r>
            <a:r>
              <a:rPr lang="en-MY" sz="3200" dirty="0" err="1" smtClean="0"/>
              <a:t>Suasana</a:t>
            </a:r>
            <a:r>
              <a:rPr lang="en-MY" sz="3200" dirty="0" smtClean="0"/>
              <a:t> </a:t>
            </a:r>
            <a:r>
              <a:rPr lang="en-MY" sz="3200" dirty="0" err="1" smtClean="0"/>
              <a:t>pembelajaran</a:t>
            </a:r>
            <a:r>
              <a:rPr lang="en-MY" sz="3200" dirty="0" smtClean="0"/>
              <a:t> </a:t>
            </a:r>
            <a:r>
              <a:rPr lang="en-MY" sz="3200" dirty="0" err="1" smtClean="0"/>
              <a:t>secara</a:t>
            </a:r>
            <a:r>
              <a:rPr lang="en-MY" sz="3200" dirty="0" smtClean="0"/>
              <a:t> </a:t>
            </a:r>
            <a:r>
              <a:rPr lang="en-MY" sz="3200" dirty="0" err="1" smtClean="0"/>
              <a:t>sihat</a:t>
            </a:r>
            <a:r>
              <a:rPr lang="en-MY" sz="3200" dirty="0" smtClean="0"/>
              <a:t> </a:t>
            </a:r>
            <a:r>
              <a:rPr lang="en-MY" sz="3200" dirty="0" err="1" smtClean="0"/>
              <a:t>boleh</a:t>
            </a:r>
            <a:r>
              <a:rPr lang="en-MY" sz="3200" dirty="0" smtClean="0"/>
              <a:t> </a:t>
            </a:r>
            <a:r>
              <a:rPr lang="en-MY" sz="3200" dirty="0" err="1" smtClean="0"/>
              <a:t>diwujudkan</a:t>
            </a:r>
            <a:r>
              <a:rPr lang="en-MY" sz="3200" dirty="0" smtClean="0"/>
              <a:t> </a:t>
            </a:r>
            <a:r>
              <a:rPr lang="en-MY" sz="3200" dirty="0" err="1" smtClean="0"/>
              <a:t>melalui</a:t>
            </a:r>
            <a:r>
              <a:rPr lang="en-MY" sz="3200" dirty="0" smtClean="0"/>
              <a:t> Facebook </a:t>
            </a:r>
            <a:r>
              <a:rPr lang="en-MY" sz="3200" dirty="0" err="1" smtClean="0"/>
              <a:t>ini</a:t>
            </a:r>
            <a:r>
              <a:rPr lang="en-MY" sz="3200" dirty="0" smtClean="0"/>
              <a:t> </a:t>
            </a:r>
            <a:r>
              <a:rPr lang="en-MY" sz="3200" dirty="0" err="1" smtClean="0"/>
              <a:t>melalui</a:t>
            </a:r>
            <a:r>
              <a:rPr lang="en-MY" sz="3200" dirty="0" smtClean="0"/>
              <a:t> </a:t>
            </a:r>
            <a:r>
              <a:rPr lang="en-MY" sz="3200" dirty="0" err="1" smtClean="0"/>
              <a:t>perbincangan</a:t>
            </a:r>
            <a:r>
              <a:rPr lang="en-MY" sz="3200" dirty="0" smtClean="0"/>
              <a:t>, forum </a:t>
            </a:r>
            <a:r>
              <a:rPr lang="en-MY" sz="3200" dirty="0" err="1" smtClean="0"/>
              <a:t>atau</a:t>
            </a:r>
            <a:r>
              <a:rPr lang="en-MY" sz="3200" dirty="0" smtClean="0"/>
              <a:t> </a:t>
            </a:r>
            <a:r>
              <a:rPr lang="en-MY" sz="3200" dirty="0" err="1" smtClean="0"/>
              <a:t>isi</a:t>
            </a:r>
            <a:r>
              <a:rPr lang="en-MY" sz="3200" dirty="0" smtClean="0"/>
              <a:t> yang </a:t>
            </a:r>
            <a:r>
              <a:rPr lang="en-MY" sz="3200" dirty="0" err="1" smtClean="0"/>
              <a:t>menarik</a:t>
            </a:r>
            <a:r>
              <a:rPr lang="en-MY" sz="3200" dirty="0" smtClean="0"/>
              <a:t> yang </a:t>
            </a:r>
            <a:r>
              <a:rPr lang="en-MY" sz="3200" dirty="0" err="1" smtClean="0"/>
              <a:t>boleh</a:t>
            </a:r>
            <a:r>
              <a:rPr lang="en-MY" sz="3200" dirty="0" smtClean="0"/>
              <a:t> </a:t>
            </a:r>
            <a:r>
              <a:rPr lang="en-MY" sz="3200" dirty="0" err="1" smtClean="0"/>
              <a:t>dibincangkan</a:t>
            </a:r>
            <a:r>
              <a:rPr lang="en-MY" sz="3200" dirty="0" smtClean="0"/>
              <a:t> </a:t>
            </a:r>
            <a:r>
              <a:rPr lang="en-MY" sz="3200" dirty="0" err="1" smtClean="0"/>
              <a:t>bersama</a:t>
            </a:r>
            <a:r>
              <a:rPr lang="en-MY" sz="3200" dirty="0" smtClean="0"/>
              <a:t> </a:t>
            </a:r>
            <a:r>
              <a:rPr lang="en-MY" sz="3200" dirty="0" err="1" smtClean="0"/>
              <a:t>sesama</a:t>
            </a:r>
            <a:r>
              <a:rPr lang="en-MY" sz="3200" dirty="0" smtClean="0"/>
              <a:t> </a:t>
            </a:r>
            <a:r>
              <a:rPr lang="en-MY" sz="3200" dirty="0" err="1" smtClean="0"/>
              <a:t>pengguna</a:t>
            </a:r>
            <a:r>
              <a:rPr lang="en-MY" sz="3200" dirty="0" smtClean="0"/>
              <a:t>.</a:t>
            </a:r>
          </a:p>
          <a:p>
            <a:endParaRPr lang="en-MY" sz="3200" dirty="0"/>
          </a:p>
        </p:txBody>
      </p:sp>
    </p:spTree>
    <p:extLst>
      <p:ext uri="{BB962C8B-B14F-4D97-AF65-F5344CB8AC3E}">
        <p14:creationId xmlns:p14="http://schemas.microsoft.com/office/powerpoint/2010/main" val="14585463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smtClean="0">
                <a:solidFill>
                  <a:prstClr val="black"/>
                </a:solidFill>
                <a:latin typeface="Algerian" panose="04020705040A02060702" pitchFamily="82" charset="0"/>
              </a:rPr>
              <a:t>KEBURUKAN </a:t>
            </a:r>
            <a:r>
              <a:rPr lang="en-MY" dirty="0">
                <a:solidFill>
                  <a:prstClr val="black"/>
                </a:solidFill>
                <a:latin typeface="Algerian" panose="04020705040A02060702" pitchFamily="82" charset="0"/>
              </a:rPr>
              <a:t>PENGGUNAAN APLIKASI FACEBOOK/TWITTER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MY" dirty="0" err="1"/>
              <a:t>B</a:t>
            </a:r>
            <a:r>
              <a:rPr lang="en-MY" dirty="0" err="1" smtClean="0"/>
              <a:t>oleh</a:t>
            </a:r>
            <a:r>
              <a:rPr lang="en-MY" dirty="0" smtClean="0"/>
              <a:t> </a:t>
            </a:r>
            <a:r>
              <a:rPr lang="en-MY" dirty="0" err="1" smtClean="0"/>
              <a:t>menyebabkan</a:t>
            </a:r>
            <a:r>
              <a:rPr lang="en-MY" dirty="0" smtClean="0"/>
              <a:t> </a:t>
            </a:r>
            <a:r>
              <a:rPr lang="en-MY" dirty="0" err="1" smtClean="0"/>
              <a:t>penyamaran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pemalsuan</a:t>
            </a:r>
            <a:r>
              <a:rPr lang="en-MY" dirty="0" smtClean="0"/>
              <a:t> </a:t>
            </a:r>
            <a:r>
              <a:rPr lang="en-MY" dirty="0" err="1" smtClean="0"/>
              <a:t>identiti</a:t>
            </a:r>
            <a:r>
              <a:rPr lang="en-MY" dirty="0" smtClean="0"/>
              <a:t>. </a:t>
            </a:r>
          </a:p>
          <a:p>
            <a:pPr algn="just"/>
            <a:endParaRPr lang="en-MY" dirty="0" smtClean="0"/>
          </a:p>
          <a:p>
            <a:pPr algn="just"/>
            <a:r>
              <a:rPr lang="en-MY" dirty="0" err="1" smtClean="0"/>
              <a:t>Kemudahan</a:t>
            </a:r>
            <a:r>
              <a:rPr lang="en-MY" dirty="0" smtClean="0"/>
              <a:t> </a:t>
            </a:r>
            <a:r>
              <a:rPr lang="en-MY" dirty="0" err="1" smtClean="0"/>
              <a:t>melalui</a:t>
            </a:r>
            <a:r>
              <a:rPr lang="en-MY" dirty="0" smtClean="0"/>
              <a:t> ICT </a:t>
            </a:r>
            <a:r>
              <a:rPr lang="en-MY" dirty="0" err="1" smtClean="0"/>
              <a:t>sering</a:t>
            </a:r>
            <a:r>
              <a:rPr lang="en-MY" dirty="0" smtClean="0"/>
              <a:t> </a:t>
            </a:r>
            <a:r>
              <a:rPr lang="en-MY" dirty="0" err="1" smtClean="0"/>
              <a:t>disalahgunakan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kepentingan</a:t>
            </a:r>
            <a:r>
              <a:rPr lang="en-MY" dirty="0" smtClean="0"/>
              <a:t> </a:t>
            </a:r>
            <a:r>
              <a:rPr lang="en-MY" dirty="0" err="1" smtClean="0"/>
              <a:t>peribadi</a:t>
            </a:r>
            <a:r>
              <a:rPr lang="en-MY" dirty="0" smtClean="0"/>
              <a:t>. </a:t>
            </a:r>
          </a:p>
          <a:p>
            <a:pPr algn="just"/>
            <a:endParaRPr lang="en-MY" dirty="0" smtClean="0"/>
          </a:p>
          <a:p>
            <a:pPr algn="just"/>
            <a:r>
              <a:rPr lang="en-MY" dirty="0" err="1" smtClean="0"/>
              <a:t>Pengguna</a:t>
            </a:r>
            <a:r>
              <a:rPr lang="en-MY" dirty="0" smtClean="0"/>
              <a:t> ICT </a:t>
            </a:r>
            <a:r>
              <a:rPr lang="en-MY" dirty="0" err="1" smtClean="0"/>
              <a:t>menggunakan</a:t>
            </a:r>
            <a:r>
              <a:rPr lang="en-MY" dirty="0" smtClean="0"/>
              <a:t> </a:t>
            </a:r>
            <a:r>
              <a:rPr lang="en-MY" dirty="0" err="1" smtClean="0"/>
              <a:t>laman</a:t>
            </a:r>
            <a:r>
              <a:rPr lang="en-MY" dirty="0" smtClean="0"/>
              <a:t> </a:t>
            </a:r>
            <a:r>
              <a:rPr lang="en-MY" dirty="0" err="1" smtClean="0"/>
              <a:t>sosial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menjatuhkan</a:t>
            </a:r>
            <a:r>
              <a:rPr lang="en-MY" dirty="0" smtClean="0"/>
              <a:t> </a:t>
            </a:r>
            <a:r>
              <a:rPr lang="en-MY" dirty="0" err="1" smtClean="0"/>
              <a:t>maruah</a:t>
            </a:r>
            <a:r>
              <a:rPr lang="en-MY" dirty="0" smtClean="0"/>
              <a:t> </a:t>
            </a:r>
            <a:r>
              <a:rPr lang="en-MY" dirty="0" err="1" smtClean="0"/>
              <a:t>seseorang</a:t>
            </a:r>
            <a:r>
              <a:rPr lang="en-MY" dirty="0" smtClean="0"/>
              <a:t> </a:t>
            </a:r>
            <a:r>
              <a:rPr lang="en-MY" dirty="0" err="1" smtClean="0"/>
              <a:t>berdasarkan</a:t>
            </a:r>
            <a:r>
              <a:rPr lang="en-MY" dirty="0" smtClean="0"/>
              <a:t> </a:t>
            </a:r>
            <a:r>
              <a:rPr lang="en-MY" dirty="0" err="1" smtClean="0"/>
              <a:t>penyebaran</a:t>
            </a:r>
            <a:r>
              <a:rPr lang="en-MY" dirty="0" smtClean="0"/>
              <a:t> </a:t>
            </a:r>
            <a:r>
              <a:rPr lang="en-MY" dirty="0" err="1" smtClean="0"/>
              <a:t>fitnah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gossip </a:t>
            </a:r>
            <a:r>
              <a:rPr lang="en-MY" dirty="0" err="1" smtClean="0"/>
              <a:t>oleh</a:t>
            </a:r>
            <a:r>
              <a:rPr lang="en-MY" dirty="0" smtClean="0"/>
              <a:t> </a:t>
            </a:r>
            <a:r>
              <a:rPr lang="en-MY" dirty="0" err="1" smtClean="0"/>
              <a:t>satu</a:t>
            </a:r>
            <a:r>
              <a:rPr lang="en-MY" dirty="0" smtClean="0"/>
              <a:t> </a:t>
            </a:r>
            <a:r>
              <a:rPr lang="en-MY" dirty="0" err="1" smtClean="0"/>
              <a:t>pihak</a:t>
            </a:r>
            <a:r>
              <a:rPr lang="en-MY" dirty="0" smtClean="0"/>
              <a:t> </a:t>
            </a:r>
            <a:r>
              <a:rPr lang="en-MY" dirty="0" err="1" smtClean="0"/>
              <a:t>bagi</a:t>
            </a:r>
            <a:r>
              <a:rPr lang="en-MY" dirty="0" smtClean="0"/>
              <a:t> </a:t>
            </a:r>
            <a:r>
              <a:rPr lang="en-MY" dirty="0" err="1" smtClean="0"/>
              <a:t>tujuan</a:t>
            </a:r>
            <a:r>
              <a:rPr lang="en-MY" dirty="0" smtClean="0"/>
              <a:t> </a:t>
            </a:r>
            <a:r>
              <a:rPr lang="en-MY" dirty="0" err="1" smtClean="0"/>
              <a:t>memburukkan</a:t>
            </a:r>
            <a:r>
              <a:rPr lang="en-MY" dirty="0" smtClean="0"/>
              <a:t>, </a:t>
            </a:r>
            <a:r>
              <a:rPr lang="en-MY" dirty="0" err="1" smtClean="0"/>
              <a:t>memalukan</a:t>
            </a:r>
            <a:r>
              <a:rPr lang="en-MY" dirty="0" smtClean="0"/>
              <a:t>,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menjatuhkan</a:t>
            </a:r>
            <a:r>
              <a:rPr lang="en-MY" dirty="0" smtClean="0"/>
              <a:t> </a:t>
            </a:r>
            <a:r>
              <a:rPr lang="en-MY" dirty="0" err="1" smtClean="0"/>
              <a:t>seseorang</a:t>
            </a:r>
            <a:r>
              <a:rPr lang="en-MY" dirty="0" smtClean="0"/>
              <a:t> </a:t>
            </a:r>
            <a:r>
              <a:rPr lang="en-MY" dirty="0" err="1" smtClean="0"/>
              <a:t>akan</a:t>
            </a:r>
            <a:r>
              <a:rPr lang="en-MY" dirty="0" smtClean="0"/>
              <a:t> </a:t>
            </a:r>
            <a:r>
              <a:rPr lang="en-MY" dirty="0" err="1" smtClean="0"/>
              <a:t>menimbulkan</a:t>
            </a:r>
            <a:r>
              <a:rPr lang="en-MY" dirty="0" smtClean="0"/>
              <a:t> </a:t>
            </a:r>
            <a:r>
              <a:rPr lang="en-MY" dirty="0" err="1" smtClean="0"/>
              <a:t>pergaduhan</a:t>
            </a:r>
            <a:r>
              <a:rPr lang="en-MY" dirty="0" smtClean="0"/>
              <a:t> </a:t>
            </a:r>
            <a:r>
              <a:rPr lang="en-MY" dirty="0" err="1" smtClean="0"/>
              <a:t>jika</a:t>
            </a:r>
            <a:r>
              <a:rPr lang="en-MY" dirty="0" smtClean="0"/>
              <a:t> </a:t>
            </a:r>
            <a:r>
              <a:rPr lang="en-MY" dirty="0" err="1" smtClean="0"/>
              <a:t>terus</a:t>
            </a:r>
            <a:r>
              <a:rPr lang="en-MY" dirty="0" smtClean="0"/>
              <a:t> </a:t>
            </a:r>
            <a:r>
              <a:rPr lang="en-MY" dirty="0" err="1" smtClean="0"/>
              <a:t>berleluasa</a:t>
            </a:r>
            <a:r>
              <a:rPr lang="en-MY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1027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83" t="25027" r="48974" b="1236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TERIMA KASIH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670"/>
            <a:ext cx="10515600" cy="5610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MY" sz="4800" dirty="0" smtClean="0">
                <a:latin typeface="Algerian" panose="04020705040A02060702" pitchFamily="82" charset="0"/>
              </a:rPr>
              <a:t>PENGGUNAAN ICT DALAM KOMUNIKASI DENGAN IBU BAPA</a:t>
            </a:r>
            <a:endParaRPr lang="en-MY" sz="4800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1277" y="2661164"/>
            <a:ext cx="6966022" cy="29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5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 HUBUNGAN KOMUNIKASI DENGAN IBU BAPA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05317"/>
            <a:ext cx="10515600" cy="3871645"/>
          </a:xfrm>
        </p:spPr>
        <p:txBody>
          <a:bodyPr/>
          <a:lstStyle/>
          <a:p>
            <a:pPr lvl="0" algn="just"/>
            <a:r>
              <a:rPr lang="en-MY" sz="3200" dirty="0" err="1">
                <a:solidFill>
                  <a:prstClr val="black"/>
                </a:solidFill>
              </a:rPr>
              <a:t>Ibu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bapa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dan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smtClean="0">
                <a:solidFill>
                  <a:prstClr val="black"/>
                </a:solidFill>
              </a:rPr>
              <a:t>guru </a:t>
            </a:r>
            <a:r>
              <a:rPr lang="en-MY" sz="3200" dirty="0" err="1" smtClean="0">
                <a:solidFill>
                  <a:prstClr val="black"/>
                </a:solidFill>
              </a:rPr>
              <a:t>adalah</a:t>
            </a:r>
            <a:r>
              <a:rPr lang="en-MY" sz="3200" dirty="0" smtClean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dua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penyumbang</a:t>
            </a:r>
            <a:r>
              <a:rPr lang="en-MY" sz="3200" dirty="0">
                <a:solidFill>
                  <a:prstClr val="black"/>
                </a:solidFill>
              </a:rPr>
              <a:t> yang paling </a:t>
            </a:r>
            <a:r>
              <a:rPr lang="en-MY" sz="3200" dirty="0" err="1">
                <a:solidFill>
                  <a:prstClr val="black"/>
                </a:solidFill>
              </a:rPr>
              <a:t>berpengaruh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kepada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kejayaan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pendidikan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pelajar</a:t>
            </a:r>
            <a:r>
              <a:rPr lang="en-MY" sz="3200" dirty="0">
                <a:solidFill>
                  <a:prstClr val="black"/>
                </a:solidFill>
              </a:rPr>
              <a:t>.</a:t>
            </a:r>
          </a:p>
          <a:p>
            <a:pPr lvl="0" algn="just"/>
            <a:endParaRPr lang="en-MY" sz="3200" dirty="0">
              <a:solidFill>
                <a:prstClr val="black"/>
              </a:solidFill>
            </a:endParaRPr>
          </a:p>
          <a:p>
            <a:pPr lvl="0" algn="just"/>
            <a:r>
              <a:rPr lang="en-MY" sz="3200" dirty="0">
                <a:solidFill>
                  <a:prstClr val="black"/>
                </a:solidFill>
              </a:rPr>
              <a:t> Kita </a:t>
            </a:r>
            <a:r>
              <a:rPr lang="en-MY" sz="3200" dirty="0" err="1">
                <a:solidFill>
                  <a:prstClr val="black"/>
                </a:solidFill>
              </a:rPr>
              <a:t>tahu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bahawa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komunikasi</a:t>
            </a:r>
            <a:r>
              <a:rPr lang="en-MY" sz="3200" dirty="0">
                <a:solidFill>
                  <a:prstClr val="black"/>
                </a:solidFill>
              </a:rPr>
              <a:t> yang </a:t>
            </a:r>
            <a:r>
              <a:rPr lang="en-MY" sz="3200" dirty="0" err="1">
                <a:solidFill>
                  <a:prstClr val="black"/>
                </a:solidFill>
              </a:rPr>
              <a:t>baik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antara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pelajar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dan</a:t>
            </a:r>
            <a:r>
              <a:rPr lang="en-MY" sz="3200" dirty="0">
                <a:solidFill>
                  <a:prstClr val="black"/>
                </a:solidFill>
              </a:rPr>
              <a:t> guru </a:t>
            </a:r>
            <a:r>
              <a:rPr lang="en-MY" sz="3200" dirty="0" err="1">
                <a:solidFill>
                  <a:prstClr val="black"/>
                </a:solidFill>
              </a:rPr>
              <a:t>adalah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satu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kunci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utama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kepada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kejayaan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  <a:r>
              <a:rPr lang="en-MY" sz="3200" dirty="0" err="1">
                <a:solidFill>
                  <a:prstClr val="black"/>
                </a:solidFill>
              </a:rPr>
              <a:t>pendidikan</a:t>
            </a:r>
            <a:r>
              <a:rPr lang="en-MY" sz="3200" dirty="0">
                <a:solidFill>
                  <a:prstClr val="black"/>
                </a:solidFill>
              </a:rPr>
              <a:t> </a:t>
            </a: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4096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0005"/>
            <a:ext cx="10515600" cy="5326957"/>
          </a:xfrm>
        </p:spPr>
        <p:txBody>
          <a:bodyPr>
            <a:normAutofit/>
          </a:bodyPr>
          <a:lstStyle/>
          <a:p>
            <a:pPr lvl="0" algn="just"/>
            <a:r>
              <a:rPr lang="en-MY" sz="3600" dirty="0">
                <a:solidFill>
                  <a:prstClr val="black"/>
                </a:solidFill>
              </a:rPr>
              <a:t>Guru </a:t>
            </a:r>
            <a:r>
              <a:rPr lang="en-MY" sz="3600" dirty="0" err="1">
                <a:solidFill>
                  <a:prstClr val="black"/>
                </a:solidFill>
              </a:rPr>
              <a:t>pada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hari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ini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semakin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beralih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kepada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pelbagai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teknologi</a:t>
            </a:r>
            <a:r>
              <a:rPr lang="en-MY" sz="3600" dirty="0">
                <a:solidFill>
                  <a:prstClr val="black"/>
                </a:solidFill>
              </a:rPr>
              <a:t> digital </a:t>
            </a:r>
            <a:r>
              <a:rPr lang="en-MY" sz="3600" dirty="0" err="1">
                <a:solidFill>
                  <a:prstClr val="black"/>
                </a:solidFill>
              </a:rPr>
              <a:t>untuk</a:t>
            </a:r>
            <a:r>
              <a:rPr lang="en-MY" sz="3600" dirty="0">
                <a:solidFill>
                  <a:prstClr val="black"/>
                </a:solidFill>
              </a:rPr>
              <a:t>  </a:t>
            </a:r>
            <a:r>
              <a:rPr lang="en-MY" sz="3600" dirty="0" err="1">
                <a:solidFill>
                  <a:prstClr val="black"/>
                </a:solidFill>
              </a:rPr>
              <a:t>berkomunikasi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dengan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ibu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bapa</a:t>
            </a:r>
            <a:r>
              <a:rPr lang="en-MY" sz="3600" dirty="0">
                <a:solidFill>
                  <a:prstClr val="black"/>
                </a:solidFill>
              </a:rPr>
              <a:t>. </a:t>
            </a:r>
          </a:p>
          <a:p>
            <a:pPr lvl="0" algn="just"/>
            <a:endParaRPr lang="en-MY" sz="3600" dirty="0">
              <a:solidFill>
                <a:prstClr val="black"/>
              </a:solidFill>
            </a:endParaRPr>
          </a:p>
          <a:p>
            <a:pPr lvl="0" algn="just"/>
            <a:r>
              <a:rPr lang="en-MY" sz="3600" dirty="0" err="1">
                <a:solidFill>
                  <a:prstClr val="black"/>
                </a:solidFill>
              </a:rPr>
              <a:t>Penggunaan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teknologi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ini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dilihat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lebih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mudah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dan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lebih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mengikut</a:t>
            </a:r>
            <a:r>
              <a:rPr lang="en-MY" sz="3600" dirty="0">
                <a:solidFill>
                  <a:prstClr val="black"/>
                </a:solidFill>
              </a:rPr>
              <a:t> trend </a:t>
            </a:r>
            <a:r>
              <a:rPr lang="en-MY" sz="3600" dirty="0" err="1">
                <a:solidFill>
                  <a:prstClr val="black"/>
                </a:solidFill>
              </a:rPr>
              <a:t>semasa</a:t>
            </a:r>
            <a:r>
              <a:rPr lang="en-MY" sz="3600" dirty="0">
                <a:solidFill>
                  <a:prstClr val="black"/>
                </a:solidFill>
              </a:rPr>
              <a:t>. </a:t>
            </a:r>
          </a:p>
          <a:p>
            <a:pPr lvl="0" algn="just"/>
            <a:endParaRPr lang="en-MY" sz="3600" dirty="0">
              <a:solidFill>
                <a:prstClr val="black"/>
              </a:solidFill>
            </a:endParaRPr>
          </a:p>
          <a:p>
            <a:pPr marL="0" indent="0" algn="just">
              <a:buNone/>
            </a:pPr>
            <a:endParaRPr lang="en-MY" sz="4400" dirty="0"/>
          </a:p>
        </p:txBody>
      </p:sp>
    </p:spTree>
    <p:extLst>
      <p:ext uri="{BB962C8B-B14F-4D97-AF65-F5344CB8AC3E}">
        <p14:creationId xmlns:p14="http://schemas.microsoft.com/office/powerpoint/2010/main" val="3344565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CONTOH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8777" y="1690688"/>
            <a:ext cx="9754445" cy="48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38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 smtClean="0">
                <a:latin typeface="Algerian" panose="04020705040A02060702" pitchFamily="82" charset="0"/>
              </a:rPr>
              <a:t>PENGGUNAAN FACEBOOK, TWITTER DAN EMAIL SEBAGAI PENGHUBUNG</a:t>
            </a:r>
            <a:endParaRPr lang="en-MY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27289"/>
            <a:ext cx="10515600" cy="354967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MY" sz="4000" dirty="0" err="1">
                <a:solidFill>
                  <a:prstClr val="black"/>
                </a:solidFill>
              </a:rPr>
              <a:t>Penggunaan</a:t>
            </a:r>
            <a:r>
              <a:rPr lang="en-MY" sz="4000" dirty="0">
                <a:solidFill>
                  <a:prstClr val="black"/>
                </a:solidFill>
              </a:rPr>
              <a:t> media </a:t>
            </a:r>
            <a:r>
              <a:rPr lang="en-MY" sz="4000" dirty="0" err="1">
                <a:solidFill>
                  <a:prstClr val="black"/>
                </a:solidFill>
              </a:rPr>
              <a:t>sosial</a:t>
            </a:r>
            <a:r>
              <a:rPr lang="en-MY" sz="4000" dirty="0">
                <a:solidFill>
                  <a:prstClr val="black"/>
                </a:solidFill>
              </a:rPr>
              <a:t> </a:t>
            </a:r>
            <a:r>
              <a:rPr lang="en-MY" sz="4000" dirty="0" err="1">
                <a:solidFill>
                  <a:prstClr val="black"/>
                </a:solidFill>
              </a:rPr>
              <a:t>seperti</a:t>
            </a:r>
            <a:r>
              <a:rPr lang="en-MY" sz="4000" dirty="0">
                <a:solidFill>
                  <a:prstClr val="black"/>
                </a:solidFill>
              </a:rPr>
              <a:t> Facebook </a:t>
            </a:r>
            <a:r>
              <a:rPr lang="en-MY" sz="4000" dirty="0" err="1">
                <a:solidFill>
                  <a:prstClr val="black"/>
                </a:solidFill>
              </a:rPr>
              <a:t>dan</a:t>
            </a:r>
            <a:r>
              <a:rPr lang="en-MY" sz="4000" dirty="0">
                <a:solidFill>
                  <a:prstClr val="black"/>
                </a:solidFill>
              </a:rPr>
              <a:t> Twitter, </a:t>
            </a:r>
            <a:r>
              <a:rPr lang="en-MY" sz="4000" dirty="0" err="1" smtClean="0">
                <a:solidFill>
                  <a:prstClr val="black"/>
                </a:solidFill>
              </a:rPr>
              <a:t>serta</a:t>
            </a:r>
            <a:r>
              <a:rPr lang="en-MY" sz="4000" dirty="0" smtClean="0">
                <a:solidFill>
                  <a:prstClr val="black"/>
                </a:solidFill>
              </a:rPr>
              <a:t> email </a:t>
            </a:r>
            <a:r>
              <a:rPr lang="en-MY" sz="4000" dirty="0" err="1" smtClean="0">
                <a:solidFill>
                  <a:prstClr val="black"/>
                </a:solidFill>
              </a:rPr>
              <a:t>akan</a:t>
            </a:r>
            <a:r>
              <a:rPr lang="en-MY" sz="4000" dirty="0" smtClean="0">
                <a:solidFill>
                  <a:prstClr val="black"/>
                </a:solidFill>
              </a:rPr>
              <a:t> </a:t>
            </a:r>
            <a:r>
              <a:rPr lang="en-MY" sz="4000" dirty="0" err="1">
                <a:solidFill>
                  <a:prstClr val="black"/>
                </a:solidFill>
              </a:rPr>
              <a:t>membantu</a:t>
            </a:r>
            <a:r>
              <a:rPr lang="en-MY" sz="4000" dirty="0">
                <a:solidFill>
                  <a:prstClr val="black"/>
                </a:solidFill>
              </a:rPr>
              <a:t> guru </a:t>
            </a:r>
            <a:r>
              <a:rPr lang="en-MY" sz="4000" dirty="0" err="1">
                <a:solidFill>
                  <a:prstClr val="black"/>
                </a:solidFill>
              </a:rPr>
              <a:t>berhubung</a:t>
            </a:r>
            <a:r>
              <a:rPr lang="en-MY" sz="4000" dirty="0">
                <a:solidFill>
                  <a:prstClr val="black"/>
                </a:solidFill>
              </a:rPr>
              <a:t> </a:t>
            </a:r>
            <a:r>
              <a:rPr lang="en-MY" sz="4000" dirty="0" err="1">
                <a:solidFill>
                  <a:prstClr val="black"/>
                </a:solidFill>
              </a:rPr>
              <a:t>dengan</a:t>
            </a:r>
            <a:r>
              <a:rPr lang="en-MY" sz="4000" dirty="0">
                <a:solidFill>
                  <a:prstClr val="black"/>
                </a:solidFill>
              </a:rPr>
              <a:t> </a:t>
            </a:r>
            <a:r>
              <a:rPr lang="en-MY" sz="4000" dirty="0" err="1">
                <a:solidFill>
                  <a:prstClr val="black"/>
                </a:solidFill>
              </a:rPr>
              <a:t>ibu</a:t>
            </a:r>
            <a:r>
              <a:rPr lang="en-MY" sz="4000" dirty="0">
                <a:solidFill>
                  <a:prstClr val="black"/>
                </a:solidFill>
              </a:rPr>
              <a:t> </a:t>
            </a:r>
            <a:r>
              <a:rPr lang="en-MY" sz="4000" dirty="0" err="1">
                <a:solidFill>
                  <a:prstClr val="black"/>
                </a:solidFill>
              </a:rPr>
              <a:t>bapa</a:t>
            </a:r>
            <a:r>
              <a:rPr lang="en-MY" sz="4000" dirty="0">
                <a:solidFill>
                  <a:prstClr val="black"/>
                </a:solidFill>
              </a:rPr>
              <a:t> </a:t>
            </a:r>
            <a:r>
              <a:rPr lang="en-MY" sz="4000" dirty="0" err="1">
                <a:solidFill>
                  <a:prstClr val="black"/>
                </a:solidFill>
              </a:rPr>
              <a:t>dan</a:t>
            </a:r>
            <a:r>
              <a:rPr lang="en-MY" sz="4000" dirty="0">
                <a:solidFill>
                  <a:prstClr val="black"/>
                </a:solidFill>
              </a:rPr>
              <a:t> </a:t>
            </a:r>
            <a:r>
              <a:rPr lang="en-MY" sz="4000" dirty="0" err="1">
                <a:solidFill>
                  <a:prstClr val="black"/>
                </a:solidFill>
              </a:rPr>
              <a:t>ahli</a:t>
            </a:r>
            <a:r>
              <a:rPr lang="en-MY" sz="4000" dirty="0">
                <a:solidFill>
                  <a:prstClr val="black"/>
                </a:solidFill>
              </a:rPr>
              <a:t> </a:t>
            </a:r>
            <a:r>
              <a:rPr lang="en-MY" sz="4000" dirty="0" err="1">
                <a:solidFill>
                  <a:prstClr val="black"/>
                </a:solidFill>
              </a:rPr>
              <a:t>masyarakat</a:t>
            </a:r>
            <a:endParaRPr lang="en-MY" sz="40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MY" sz="4400" dirty="0"/>
          </a:p>
        </p:txBody>
      </p:sp>
    </p:spTree>
    <p:extLst>
      <p:ext uri="{BB962C8B-B14F-4D97-AF65-F5344CB8AC3E}">
        <p14:creationId xmlns:p14="http://schemas.microsoft.com/office/powerpoint/2010/main" val="265678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9278" y="1236371"/>
            <a:ext cx="5854521" cy="4314423"/>
          </a:xfrm>
        </p:spPr>
        <p:txBody>
          <a:bodyPr/>
          <a:lstStyle/>
          <a:p>
            <a:pPr algn="just"/>
            <a:r>
              <a:rPr lang="en-MY" dirty="0" err="1" smtClean="0"/>
              <a:t>Mudah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berhubung</a:t>
            </a:r>
            <a:r>
              <a:rPr lang="en-MY" dirty="0" smtClean="0"/>
              <a:t> </a:t>
            </a:r>
            <a:r>
              <a:rPr lang="en-MY" dirty="0" err="1" smtClean="0"/>
              <a:t>pada</a:t>
            </a:r>
            <a:r>
              <a:rPr lang="en-MY" dirty="0" smtClean="0"/>
              <a:t> </a:t>
            </a:r>
            <a:r>
              <a:rPr lang="en-MY" dirty="0" err="1" smtClean="0"/>
              <a:t>bila-bila</a:t>
            </a:r>
            <a:r>
              <a:rPr lang="en-MY" dirty="0" smtClean="0"/>
              <a:t> </a:t>
            </a:r>
            <a:r>
              <a:rPr lang="en-MY" dirty="0" err="1" smtClean="0"/>
              <a:t>masa</a:t>
            </a:r>
            <a:r>
              <a:rPr lang="en-MY" dirty="0" smtClean="0"/>
              <a:t>.</a:t>
            </a:r>
          </a:p>
          <a:p>
            <a:pPr algn="just"/>
            <a:endParaRPr lang="en-MY" dirty="0" smtClean="0"/>
          </a:p>
          <a:p>
            <a:pPr algn="just"/>
            <a:r>
              <a:rPr lang="en-MY" dirty="0" err="1" smtClean="0"/>
              <a:t>Sentiasa</a:t>
            </a:r>
            <a:r>
              <a:rPr lang="en-MY" dirty="0" smtClean="0"/>
              <a:t> </a:t>
            </a:r>
            <a:r>
              <a:rPr lang="en-MY" dirty="0" err="1" smtClean="0"/>
              <a:t>diakses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dikemas</a:t>
            </a:r>
            <a:r>
              <a:rPr lang="en-MY" dirty="0" smtClean="0"/>
              <a:t> </a:t>
            </a:r>
            <a:r>
              <a:rPr lang="en-MY" dirty="0" err="1" smtClean="0"/>
              <a:t>kini</a:t>
            </a:r>
            <a:r>
              <a:rPr lang="en-MY" dirty="0" smtClean="0"/>
              <a:t> status </a:t>
            </a:r>
            <a:r>
              <a:rPr lang="en-MY" dirty="0" err="1" smtClean="0"/>
              <a:t>atau</a:t>
            </a:r>
            <a:r>
              <a:rPr lang="en-MY" dirty="0" smtClean="0"/>
              <a:t> </a:t>
            </a:r>
            <a:r>
              <a:rPr lang="en-MY" dirty="0" err="1" smtClean="0"/>
              <a:t>mesej</a:t>
            </a:r>
            <a:r>
              <a:rPr lang="en-MY" dirty="0" smtClean="0"/>
              <a:t>.</a:t>
            </a:r>
          </a:p>
          <a:p>
            <a:pPr algn="just"/>
            <a:endParaRPr lang="en-MY" dirty="0"/>
          </a:p>
          <a:p>
            <a:pPr algn="just"/>
            <a:r>
              <a:rPr lang="en-MY" dirty="0" err="1" smtClean="0"/>
              <a:t>Lebih</a:t>
            </a:r>
            <a:r>
              <a:rPr lang="en-MY" dirty="0" smtClean="0"/>
              <a:t> </a:t>
            </a:r>
            <a:r>
              <a:rPr lang="en-MY" dirty="0" err="1" smtClean="0"/>
              <a:t>mudah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cepat</a:t>
            </a:r>
            <a:r>
              <a:rPr lang="en-MY" dirty="0" smtClean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menghantar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menerima</a:t>
            </a:r>
            <a:r>
              <a:rPr lang="en-MY" dirty="0" smtClean="0"/>
              <a:t> </a:t>
            </a:r>
            <a:r>
              <a:rPr lang="en-MY" dirty="0" err="1" smtClean="0"/>
              <a:t>mesej</a:t>
            </a:r>
            <a:r>
              <a:rPr lang="en-MY" dirty="0" smtClean="0"/>
              <a:t>.</a:t>
            </a:r>
            <a:endParaRPr lang="en-MY" dirty="0"/>
          </a:p>
        </p:txBody>
      </p:sp>
      <p:pic>
        <p:nvPicPr>
          <p:cNvPr id="1026" name="Picture 2" descr="Image result for FACEBOOK AS A COMMUNICATION AGENT FOR PAR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7" y="735017"/>
            <a:ext cx="4944413" cy="529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23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670"/>
            <a:ext cx="10515600" cy="5610293"/>
          </a:xfrm>
        </p:spPr>
        <p:txBody>
          <a:bodyPr/>
          <a:lstStyle/>
          <a:p>
            <a:pPr algn="just"/>
            <a:r>
              <a:rPr lang="en-MY" sz="3200" dirty="0" err="1" smtClean="0">
                <a:solidFill>
                  <a:srgbClr val="FF0000"/>
                </a:solidFill>
              </a:rPr>
              <a:t>Ibu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bapa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dan</a:t>
            </a:r>
            <a:r>
              <a:rPr lang="en-MY" sz="3200" dirty="0" smtClean="0">
                <a:solidFill>
                  <a:srgbClr val="FF0000"/>
                </a:solidFill>
              </a:rPr>
              <a:t> guru </a:t>
            </a:r>
            <a:r>
              <a:rPr lang="en-MY" sz="3200" dirty="0" err="1" smtClean="0">
                <a:solidFill>
                  <a:srgbClr val="FF0000"/>
                </a:solidFill>
              </a:rPr>
              <a:t>sentiasa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mencari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peluang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untuk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berkomunikasi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/>
              <a:t>diantara</a:t>
            </a:r>
            <a:r>
              <a:rPr lang="en-MY" sz="3200" dirty="0" smtClean="0"/>
              <a:t> </a:t>
            </a:r>
            <a:r>
              <a:rPr lang="en-MY" sz="3200" dirty="0" err="1" smtClean="0"/>
              <a:t>satu</a:t>
            </a:r>
            <a:r>
              <a:rPr lang="en-MY" sz="3200" dirty="0" smtClean="0"/>
              <a:t> </a:t>
            </a:r>
            <a:r>
              <a:rPr lang="en-MY" sz="3200" dirty="0" err="1" smtClean="0"/>
              <a:t>sama</a:t>
            </a:r>
            <a:r>
              <a:rPr lang="en-MY" sz="3200" dirty="0" smtClean="0"/>
              <a:t> lain </a:t>
            </a:r>
            <a:r>
              <a:rPr lang="en-MY" sz="3200" dirty="0" err="1" smtClean="0"/>
              <a:t>secara</a:t>
            </a:r>
            <a:r>
              <a:rPr lang="en-MY" sz="3200" dirty="0" smtClean="0"/>
              <a:t> </a:t>
            </a:r>
            <a:r>
              <a:rPr lang="en-MY" sz="3200" dirty="0" err="1" smtClean="0"/>
              <a:t>tetap</a:t>
            </a:r>
            <a:r>
              <a:rPr lang="en-MY" sz="3200" dirty="0" smtClean="0"/>
              <a:t> </a:t>
            </a:r>
            <a:r>
              <a:rPr lang="en-MY" sz="3200" dirty="0" err="1" smtClean="0"/>
              <a:t>untuk</a:t>
            </a:r>
            <a:r>
              <a:rPr lang="en-MY" sz="3200" dirty="0" smtClean="0"/>
              <a:t> </a:t>
            </a:r>
            <a:r>
              <a:rPr lang="en-MY" sz="3200" dirty="0" err="1" smtClean="0"/>
              <a:t>memastikan</a:t>
            </a:r>
            <a:r>
              <a:rPr lang="en-MY" sz="3200" dirty="0"/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keperluan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fizikal</a:t>
            </a:r>
            <a:r>
              <a:rPr lang="en-MY" sz="3200" dirty="0" smtClean="0">
                <a:solidFill>
                  <a:srgbClr val="FF0000"/>
                </a:solidFill>
              </a:rPr>
              <a:t>, </a:t>
            </a:r>
            <a:r>
              <a:rPr lang="en-MY" sz="3200" dirty="0" err="1" smtClean="0">
                <a:solidFill>
                  <a:srgbClr val="FF0000"/>
                </a:solidFill>
              </a:rPr>
              <a:t>emosi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dan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intelek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anak-anak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dapat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dipenuhi</a:t>
            </a:r>
            <a:r>
              <a:rPr lang="en-MY" sz="3200" dirty="0" smtClean="0"/>
              <a:t>.</a:t>
            </a:r>
          </a:p>
          <a:p>
            <a:pPr algn="just"/>
            <a:endParaRPr lang="en-MY" sz="3200" dirty="0" smtClean="0"/>
          </a:p>
          <a:p>
            <a:pPr algn="just"/>
            <a:r>
              <a:rPr lang="en-MY" sz="3200" dirty="0" smtClean="0"/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Teknologi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masa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kini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smtClean="0"/>
              <a:t>yang </a:t>
            </a:r>
            <a:r>
              <a:rPr lang="en-MY" sz="3200" dirty="0" err="1" smtClean="0"/>
              <a:t>melibatkan</a:t>
            </a:r>
            <a:r>
              <a:rPr lang="en-MY" sz="3200" dirty="0" smtClean="0"/>
              <a:t> </a:t>
            </a:r>
            <a:r>
              <a:rPr lang="en-MY" sz="3200" dirty="0" err="1" smtClean="0"/>
              <a:t>teknologi</a:t>
            </a:r>
            <a:r>
              <a:rPr lang="en-MY" sz="3200" dirty="0" smtClean="0"/>
              <a:t> </a:t>
            </a:r>
            <a:r>
              <a:rPr lang="en-MY" sz="3200" dirty="0" err="1" smtClean="0"/>
              <a:t>maklumat</a:t>
            </a:r>
            <a:r>
              <a:rPr lang="en-MY" sz="3200" dirty="0" smtClean="0"/>
              <a:t> </a:t>
            </a:r>
            <a:r>
              <a:rPr lang="en-MY" sz="3200" dirty="0" err="1" smtClean="0"/>
              <a:t>telah</a:t>
            </a:r>
            <a:r>
              <a:rPr lang="en-MY" sz="3200" dirty="0" smtClean="0"/>
              <a:t> </a:t>
            </a:r>
            <a:r>
              <a:rPr lang="en-MY" sz="3200" dirty="0" err="1" smtClean="0"/>
              <a:t>membuatkan</a:t>
            </a:r>
            <a:r>
              <a:rPr lang="en-MY" sz="3200" dirty="0" smtClean="0"/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komunikasi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antara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rumah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dan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sekolah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berlangsung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dengan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lebih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efisyen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dan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lebih</a:t>
            </a:r>
            <a:r>
              <a:rPr lang="en-MY" sz="3200" dirty="0" smtClean="0">
                <a:solidFill>
                  <a:srgbClr val="FF0000"/>
                </a:solidFill>
              </a:rPr>
              <a:t> </a:t>
            </a:r>
            <a:r>
              <a:rPr lang="en-MY" sz="3200" dirty="0" err="1" smtClean="0">
                <a:solidFill>
                  <a:srgbClr val="FF0000"/>
                </a:solidFill>
              </a:rPr>
              <a:t>baik</a:t>
            </a:r>
            <a:r>
              <a:rPr lang="en-MY" sz="3200" dirty="0" smtClean="0">
                <a:solidFill>
                  <a:srgbClr val="FF0000"/>
                </a:solidFill>
              </a:rPr>
              <a:t>.</a:t>
            </a:r>
          </a:p>
          <a:p>
            <a:pPr algn="just"/>
            <a:endParaRPr lang="en-MY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82238" y="4650356"/>
            <a:ext cx="2621507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055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MY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Apabila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ibu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bapa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dan</a:t>
            </a:r>
            <a:r>
              <a:rPr lang="en-MY" sz="3600" dirty="0">
                <a:solidFill>
                  <a:prstClr val="black"/>
                </a:solidFill>
              </a:rPr>
              <a:t> guru-guru </a:t>
            </a:r>
            <a:r>
              <a:rPr lang="en-MY" sz="3600" dirty="0" err="1">
                <a:solidFill>
                  <a:prstClr val="black"/>
                </a:solidFill>
              </a:rPr>
              <a:t>berkomunikasi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dengan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satu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sama</a:t>
            </a:r>
            <a:r>
              <a:rPr lang="en-MY" sz="3600" dirty="0">
                <a:solidFill>
                  <a:prstClr val="black"/>
                </a:solidFill>
              </a:rPr>
              <a:t> lain, </a:t>
            </a:r>
            <a:r>
              <a:rPr lang="en-MY" sz="3600" dirty="0" err="1">
                <a:solidFill>
                  <a:prstClr val="black"/>
                </a:solidFill>
              </a:rPr>
              <a:t>mereka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dapat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berusaha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ke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arah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mencapai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matlamat</a:t>
            </a:r>
            <a:r>
              <a:rPr lang="en-MY" sz="3600" dirty="0">
                <a:solidFill>
                  <a:prstClr val="black"/>
                </a:solidFill>
              </a:rPr>
              <a:t> yang </a:t>
            </a:r>
            <a:r>
              <a:rPr lang="en-MY" sz="3600" dirty="0" err="1">
                <a:solidFill>
                  <a:prstClr val="black"/>
                </a:solidFill>
              </a:rPr>
              <a:t>sama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terhadap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pengalaman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pendidikan</a:t>
            </a:r>
            <a:r>
              <a:rPr lang="en-MY" sz="3600" dirty="0">
                <a:solidFill>
                  <a:prstClr val="black"/>
                </a:solidFill>
              </a:rPr>
              <a:t> yang </a:t>
            </a:r>
            <a:r>
              <a:rPr lang="en-MY" sz="3600" dirty="0" err="1">
                <a:solidFill>
                  <a:prstClr val="black"/>
                </a:solidFill>
              </a:rPr>
              <a:t>terbaik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untuk</a:t>
            </a:r>
            <a:r>
              <a:rPr lang="en-MY" sz="3600" dirty="0">
                <a:solidFill>
                  <a:prstClr val="black"/>
                </a:solidFill>
              </a:rPr>
              <a:t> </a:t>
            </a:r>
            <a:r>
              <a:rPr lang="en-MY" sz="3600" dirty="0" err="1">
                <a:solidFill>
                  <a:prstClr val="black"/>
                </a:solidFill>
              </a:rPr>
              <a:t>anak-anak</a:t>
            </a:r>
            <a:r>
              <a:rPr lang="en-MY" sz="3600" dirty="0">
                <a:solidFill>
                  <a:prstClr val="black"/>
                </a:solidFill>
              </a:rPr>
              <a:t>.</a:t>
            </a:r>
          </a:p>
          <a:p>
            <a:endParaRPr lang="en-MY" sz="3600" dirty="0"/>
          </a:p>
        </p:txBody>
      </p:sp>
    </p:spTree>
    <p:extLst>
      <p:ext uri="{BB962C8B-B14F-4D97-AF65-F5344CB8AC3E}">
        <p14:creationId xmlns:p14="http://schemas.microsoft.com/office/powerpoint/2010/main" val="337118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615</Words>
  <Application>Microsoft Office PowerPoint</Application>
  <PresentationFormat>Custom</PresentationFormat>
  <Paragraphs>70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PENGENALAN ICT DALAM PENGAJARAN AWAL KANAK-KANAK </vt:lpstr>
      <vt:lpstr>PowerPoint Presentation</vt:lpstr>
      <vt:lpstr> HUBUNGAN KOMUNIKASI DENGAN IBU BAPA</vt:lpstr>
      <vt:lpstr>PowerPoint Presentation</vt:lpstr>
      <vt:lpstr>CONTOH</vt:lpstr>
      <vt:lpstr>PENGGUNAAN FACEBOOK, TWITTER DAN EMAIL SEBAGAI PENGHUBUNG</vt:lpstr>
      <vt:lpstr>PowerPoint Presentation</vt:lpstr>
      <vt:lpstr>PowerPoint Presentation</vt:lpstr>
      <vt:lpstr>PowerPoint Presentation</vt:lpstr>
      <vt:lpstr>FACEBOOK</vt:lpstr>
      <vt:lpstr>PowerPoint Presentation</vt:lpstr>
      <vt:lpstr>PowerPoint Presentation</vt:lpstr>
      <vt:lpstr>TWITTER</vt:lpstr>
      <vt:lpstr>PowerPoint Presentation</vt:lpstr>
      <vt:lpstr>KEBAIKAN PENGGUNAAN APLIKASI FACEBOOK/TWITTER</vt:lpstr>
      <vt:lpstr>PowerPoint Presentation</vt:lpstr>
      <vt:lpstr>KEBURUKAN PENGGUNAAN APLIKASI FACEBOOK/TWITTER</vt:lpstr>
      <vt:lpstr>PowerPoint Presentation</vt:lpstr>
      <vt:lpstr>TERIMA 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ICT DALAM PENGAJARAN AWAL KANAK-KANAK SPK180/AK1273</dc:title>
  <dc:creator>KFSP_2</dc:creator>
  <cp:lastModifiedBy>Lecturer03</cp:lastModifiedBy>
  <cp:revision>18</cp:revision>
  <dcterms:created xsi:type="dcterms:W3CDTF">2016-02-11T05:20:04Z</dcterms:created>
  <dcterms:modified xsi:type="dcterms:W3CDTF">2017-08-21T01:08:28Z</dcterms:modified>
</cp:coreProperties>
</file>