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5" r:id="rId9"/>
    <p:sldId id="263" r:id="rId10"/>
    <p:sldId id="266" r:id="rId11"/>
    <p:sldId id="268" r:id="rId12"/>
    <p:sldId id="264" r:id="rId13"/>
    <p:sldId id="269" r:id="rId14"/>
    <p:sldId id="270" r:id="rId1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E873B-5B5F-45AA-BA87-9E5913ACF49F}" type="datetimeFigureOut">
              <a:rPr lang="en-US" smtClean="0"/>
              <a:pPr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556D-070A-4314-A6D5-8096CFE10E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156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2040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5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694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230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3483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58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085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687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801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69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795B-5920-44AE-AA29-E65C4C66EC4A}" type="datetimeFigureOut">
              <a:rPr lang="en-MY" smtClean="0"/>
              <a:pPr/>
              <a:t>18/9/2017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95E1B-5C19-41E9-A44D-F6E9FC5E880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656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5648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MY" sz="40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en-MY" sz="40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en-MY" sz="4000" dirty="0" smtClean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MY" sz="4000" dirty="0" smtClean="0">
                <a:latin typeface="Algerian" panose="04020705040A02060702" pitchFamily="82" charset="0"/>
              </a:rPr>
              <a:t>ISU-ISU </a:t>
            </a:r>
            <a:r>
              <a:rPr lang="en-MY" sz="4000" dirty="0" smtClean="0">
                <a:latin typeface="Algerian" panose="04020705040A02060702" pitchFamily="82" charset="0"/>
              </a:rPr>
              <a:t>SEMASA BERHUBUNG DENGAN PENGGUNAAN ICT DALAM PENDIDIKAN AWAL KANAK-KANAK</a:t>
            </a:r>
            <a:endParaRPr lang="en-MY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7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005" y="1989283"/>
            <a:ext cx="5400541" cy="332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MY" sz="2800" dirty="0" err="1">
                <a:solidFill>
                  <a:prstClr val="black"/>
                </a:solidFill>
              </a:rPr>
              <a:t>Peningkatan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terhadap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penggunaan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alat</a:t>
            </a:r>
            <a:r>
              <a:rPr lang="en-MY" sz="2800" dirty="0">
                <a:solidFill>
                  <a:prstClr val="black"/>
                </a:solidFill>
              </a:rPr>
              <a:t> ICT </a:t>
            </a:r>
            <a:r>
              <a:rPr lang="en-MY" sz="2800" dirty="0" err="1">
                <a:solidFill>
                  <a:prstClr val="black"/>
                </a:solidFill>
              </a:rPr>
              <a:t>dalam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kalangan</a:t>
            </a:r>
            <a:r>
              <a:rPr lang="en-MY" sz="2800" dirty="0">
                <a:solidFill>
                  <a:prstClr val="black"/>
                </a:solidFill>
              </a:rPr>
              <a:t>  </a:t>
            </a:r>
            <a:r>
              <a:rPr lang="en-MY" sz="2800" dirty="0" err="1">
                <a:solidFill>
                  <a:prstClr val="black"/>
                </a:solidFill>
              </a:rPr>
              <a:t>kanak-kanak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turut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memberi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kesan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terhadap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kesihatan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seperti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srgbClr val="FF0000"/>
                </a:solidFill>
              </a:rPr>
              <a:t>sakit</a:t>
            </a:r>
            <a:r>
              <a:rPr lang="en-MY" sz="2800" dirty="0">
                <a:solidFill>
                  <a:srgbClr val="FF0000"/>
                </a:solidFill>
              </a:rPr>
              <a:t> </a:t>
            </a:r>
            <a:r>
              <a:rPr lang="en-MY" sz="2800" dirty="0" err="1">
                <a:solidFill>
                  <a:srgbClr val="FF0000"/>
                </a:solidFill>
              </a:rPr>
              <a:t>belakang</a:t>
            </a:r>
            <a:r>
              <a:rPr lang="en-MY" sz="2800" dirty="0">
                <a:solidFill>
                  <a:srgbClr val="FF0000"/>
                </a:solidFill>
              </a:rPr>
              <a:t>, </a:t>
            </a:r>
            <a:r>
              <a:rPr lang="en-MY" sz="2800" dirty="0" err="1">
                <a:solidFill>
                  <a:srgbClr val="FF0000"/>
                </a:solidFill>
              </a:rPr>
              <a:t>penglihatan</a:t>
            </a:r>
            <a:r>
              <a:rPr lang="en-MY" sz="2800" dirty="0">
                <a:solidFill>
                  <a:srgbClr val="FF0000"/>
                </a:solidFill>
              </a:rPr>
              <a:t> yang </a:t>
            </a:r>
            <a:r>
              <a:rPr lang="en-MY" sz="2800" dirty="0" err="1">
                <a:solidFill>
                  <a:srgbClr val="FF0000"/>
                </a:solidFill>
              </a:rPr>
              <a:t>lemah</a:t>
            </a:r>
            <a:r>
              <a:rPr lang="en-MY" sz="2800" dirty="0">
                <a:solidFill>
                  <a:srgbClr val="FF0000"/>
                </a:solidFill>
              </a:rPr>
              <a:t> </a:t>
            </a:r>
            <a:r>
              <a:rPr lang="en-MY" sz="2800" dirty="0" err="1">
                <a:solidFill>
                  <a:srgbClr val="FF0000"/>
                </a:solidFill>
              </a:rPr>
              <a:t>dan</a:t>
            </a:r>
            <a:r>
              <a:rPr lang="en-MY" sz="2800" dirty="0">
                <a:solidFill>
                  <a:srgbClr val="FF0000"/>
                </a:solidFill>
              </a:rPr>
              <a:t> lain-lain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MY" sz="2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2350" y="1226773"/>
            <a:ext cx="5954850" cy="39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9" y="17302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MY" sz="9600" dirty="0" smtClean="0">
                <a:latin typeface="Algerian" panose="04020705040A02060702" pitchFamily="82" charset="0"/>
              </a:rPr>
              <a:t>OBESITI</a:t>
            </a:r>
            <a:endParaRPr lang="en-MY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9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244" y="1100409"/>
            <a:ext cx="6297770" cy="525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Oleh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kerana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kurang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melakukan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aktiviti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fizikal</a:t>
            </a:r>
            <a:r>
              <a:rPr lang="en-MY" sz="2800" dirty="0">
                <a:solidFill>
                  <a:prstClr val="black"/>
                </a:solidFill>
              </a:rPr>
              <a:t>, </a:t>
            </a:r>
            <a:r>
              <a:rPr lang="en-MY" sz="2800" dirty="0" err="1">
                <a:solidFill>
                  <a:prstClr val="black"/>
                </a:solidFill>
              </a:rPr>
              <a:t>kegemukan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adalah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perkara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biasa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bagi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kanak-kanak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masa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kini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kerana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kurangkan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pergerakan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fizikal</a:t>
            </a:r>
            <a:r>
              <a:rPr lang="en-MY" sz="2800" dirty="0" smtClean="0">
                <a:solidFill>
                  <a:prstClr val="black"/>
                </a:solidFill>
              </a:rPr>
              <a:t>.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MY" sz="2800" dirty="0" smtClean="0">
              <a:solidFill>
                <a:prstClr val="black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MY" sz="2800" dirty="0" err="1">
                <a:solidFill>
                  <a:prstClr val="black"/>
                </a:solidFill>
              </a:rPr>
              <a:t>A</a:t>
            </a:r>
            <a:r>
              <a:rPr lang="en-MY" sz="2800" dirty="0" err="1" smtClean="0">
                <a:solidFill>
                  <a:prstClr val="black"/>
                </a:solidFill>
              </a:rPr>
              <a:t>nak-kanak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>
                <a:solidFill>
                  <a:prstClr val="black"/>
                </a:solidFill>
              </a:rPr>
              <a:t>yang </a:t>
            </a:r>
            <a:r>
              <a:rPr lang="en-MY" sz="2800" dirty="0" err="1">
                <a:solidFill>
                  <a:prstClr val="black"/>
                </a:solidFill>
              </a:rPr>
              <a:t>bergantung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dengan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masa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bermain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smtClean="0">
                <a:solidFill>
                  <a:prstClr val="black"/>
                </a:solidFill>
              </a:rPr>
              <a:t>di </a:t>
            </a:r>
            <a:r>
              <a:rPr lang="en-MY" sz="2800" dirty="0" err="1">
                <a:solidFill>
                  <a:prstClr val="black"/>
                </a:solidFill>
              </a:rPr>
              <a:t>hadapan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>
                <a:solidFill>
                  <a:prstClr val="black"/>
                </a:solidFill>
              </a:rPr>
              <a:t>skrin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dan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bukannya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>
                <a:solidFill>
                  <a:prstClr val="black"/>
                </a:solidFill>
              </a:rPr>
              <a:t>di </a:t>
            </a:r>
            <a:r>
              <a:rPr lang="en-MY" sz="2800" dirty="0" err="1">
                <a:solidFill>
                  <a:prstClr val="black"/>
                </a:solidFill>
              </a:rPr>
              <a:t>luar</a:t>
            </a:r>
            <a:r>
              <a:rPr lang="en-MY" sz="2800" dirty="0">
                <a:solidFill>
                  <a:prstClr val="black"/>
                </a:solidFill>
              </a:rPr>
              <a:t> di </a:t>
            </a:r>
            <a:r>
              <a:rPr lang="en-MY" sz="2800" dirty="0" err="1">
                <a:solidFill>
                  <a:prstClr val="black"/>
                </a:solidFill>
              </a:rPr>
              <a:t>taman</a:t>
            </a:r>
            <a:r>
              <a:rPr lang="en-MY" sz="2800" dirty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permainan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akan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membuatkan</a:t>
            </a:r>
            <a:r>
              <a:rPr lang="en-MY" sz="2800" dirty="0" smtClean="0">
                <a:solidFill>
                  <a:prstClr val="black"/>
                </a:solidFill>
              </a:rPr>
              <a:t> proses </a:t>
            </a:r>
            <a:r>
              <a:rPr lang="en-MY" sz="2800" dirty="0" err="1" smtClean="0">
                <a:solidFill>
                  <a:prstClr val="black"/>
                </a:solidFill>
              </a:rPr>
              <a:t>pembakaran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kalori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tidak</a:t>
            </a:r>
            <a:r>
              <a:rPr lang="en-MY" sz="2800" dirty="0" smtClean="0">
                <a:solidFill>
                  <a:prstClr val="black"/>
                </a:solidFill>
              </a:rPr>
              <a:t> </a:t>
            </a:r>
            <a:r>
              <a:rPr lang="en-MY" sz="2800" dirty="0" err="1" smtClean="0">
                <a:solidFill>
                  <a:prstClr val="black"/>
                </a:solidFill>
              </a:rPr>
              <a:t>berlaku</a:t>
            </a:r>
            <a:r>
              <a:rPr lang="en-MY" sz="2800" dirty="0" smtClean="0">
                <a:solidFill>
                  <a:prstClr val="black"/>
                </a:solidFill>
              </a:rPr>
              <a:t>.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MY" sz="2800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n-MY" sz="2800" dirty="0" smtClean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7312" y="275421"/>
            <a:ext cx="3818519" cy="2185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7847" y="3092471"/>
            <a:ext cx="4381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1217"/>
            <a:ext cx="10515600" cy="5455746"/>
          </a:xfrm>
        </p:spPr>
        <p:txBody>
          <a:bodyPr/>
          <a:lstStyle/>
          <a:p>
            <a:r>
              <a:rPr lang="en-MY" dirty="0" err="1">
                <a:solidFill>
                  <a:prstClr val="black"/>
                </a:solidFill>
              </a:rPr>
              <a:t>Obesiti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akan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membawa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kepada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komplikasi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seperti</a:t>
            </a:r>
            <a:endParaRPr lang="en-MY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MY" dirty="0" smtClean="0">
                <a:solidFill>
                  <a:prstClr val="black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smtClean="0">
                <a:solidFill>
                  <a:prstClr val="black"/>
                </a:solidFill>
              </a:rPr>
              <a:t>Diabetes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err="1">
                <a:solidFill>
                  <a:prstClr val="black"/>
                </a:solidFill>
              </a:rPr>
              <a:t>S</a:t>
            </a:r>
            <a:r>
              <a:rPr lang="en-MY" dirty="0" err="1" smtClean="0">
                <a:solidFill>
                  <a:prstClr val="black"/>
                </a:solidFill>
              </a:rPr>
              <a:t>erangan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jantung</a:t>
            </a:r>
            <a:endParaRPr lang="en-MY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dirty="0" smtClean="0">
                <a:solidFill>
                  <a:prstClr val="black"/>
                </a:solidFill>
              </a:rPr>
              <a:t>Stroke</a:t>
            </a:r>
          </a:p>
          <a:p>
            <a:pPr marL="514350" indent="-514350">
              <a:buFont typeface="+mj-lt"/>
              <a:buAutoNum type="arabicPeriod"/>
            </a:pPr>
            <a:r>
              <a:rPr lang="en-MY" dirty="0" err="1" smtClean="0">
                <a:solidFill>
                  <a:prstClr val="black"/>
                </a:solidFill>
              </a:rPr>
              <a:t>Masalah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hati</a:t>
            </a:r>
            <a:endParaRPr lang="en-MY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MY" dirty="0" err="1" smtClean="0">
                <a:solidFill>
                  <a:prstClr val="black"/>
                </a:solidFill>
              </a:rPr>
              <a:t>Gangguan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tidur</a:t>
            </a:r>
            <a:endParaRPr lang="en-MY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3600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C:\Users\Lecturer03\Downloads\BACKGROUND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7" y="510988"/>
            <a:ext cx="8659905" cy="5618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7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1. CABARAN DAN MASALAH PENGGUNAAN ICT DALAM P&amp;P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MY" dirty="0" err="1" smtClean="0"/>
              <a:t>Penerimaan</a:t>
            </a:r>
            <a:r>
              <a:rPr lang="en-MY" dirty="0" smtClean="0"/>
              <a:t> ICT </a:t>
            </a:r>
            <a:r>
              <a:rPr lang="en-MY" dirty="0" err="1" smtClean="0"/>
              <a:t>oleh</a:t>
            </a:r>
            <a:r>
              <a:rPr lang="en-MY" dirty="0" smtClean="0"/>
              <a:t> </a:t>
            </a:r>
            <a:r>
              <a:rPr lang="en-MY" dirty="0" err="1" smtClean="0"/>
              <a:t>warga</a:t>
            </a:r>
            <a:r>
              <a:rPr lang="en-MY" dirty="0" smtClean="0"/>
              <a:t> </a:t>
            </a:r>
            <a:r>
              <a:rPr lang="en-MY" dirty="0" err="1" smtClean="0"/>
              <a:t>pendidik</a:t>
            </a: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r>
              <a:rPr lang="en-MY" dirty="0" err="1" smtClean="0"/>
              <a:t>Masih</a:t>
            </a:r>
            <a:r>
              <a:rPr lang="en-MY" dirty="0" smtClean="0"/>
              <a:t> </a:t>
            </a:r>
            <a:r>
              <a:rPr lang="en-MY" dirty="0" err="1" smtClean="0"/>
              <a:t>terdapat</a:t>
            </a:r>
            <a:r>
              <a:rPr lang="en-MY" dirty="0" smtClean="0"/>
              <a:t> </a:t>
            </a:r>
            <a:r>
              <a:rPr lang="en-MY" dirty="0" err="1" smtClean="0"/>
              <a:t>golongan</a:t>
            </a:r>
            <a:r>
              <a:rPr lang="en-MY" dirty="0" smtClean="0"/>
              <a:t> </a:t>
            </a:r>
            <a:r>
              <a:rPr lang="en-MY" dirty="0" err="1" smtClean="0"/>
              <a:t>warga</a:t>
            </a:r>
            <a:r>
              <a:rPr lang="en-MY" dirty="0" smtClean="0"/>
              <a:t> </a:t>
            </a:r>
            <a:r>
              <a:rPr lang="en-MY" dirty="0" err="1" smtClean="0"/>
              <a:t>pendidik</a:t>
            </a:r>
            <a:r>
              <a:rPr lang="en-MY" dirty="0" smtClean="0"/>
              <a:t> yang </a:t>
            </a:r>
            <a:r>
              <a:rPr lang="en-MY" dirty="0" err="1" smtClean="0"/>
              <a:t>belum</a:t>
            </a:r>
            <a:r>
              <a:rPr lang="en-MY" dirty="0" smtClean="0"/>
              <a:t> </a:t>
            </a:r>
            <a:r>
              <a:rPr lang="en-MY" dirty="0" err="1" smtClean="0"/>
              <a:t>bersedia</a:t>
            </a:r>
            <a:r>
              <a:rPr lang="en-MY" dirty="0" smtClean="0"/>
              <a:t> </a:t>
            </a:r>
            <a:r>
              <a:rPr lang="en-MY" dirty="0" err="1" smtClean="0"/>
              <a:t>menerima</a:t>
            </a:r>
            <a:r>
              <a:rPr lang="en-MY" dirty="0" smtClean="0"/>
              <a:t> </a:t>
            </a:r>
            <a:r>
              <a:rPr lang="en-MY" dirty="0" err="1" smtClean="0"/>
              <a:t>perubahan</a:t>
            </a:r>
            <a:endParaRPr lang="en-MY" dirty="0" smtClean="0"/>
          </a:p>
          <a:p>
            <a:r>
              <a:rPr lang="en-MY" dirty="0" smtClean="0"/>
              <a:t>Guru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dilatih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dibekalkan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kemahiran</a:t>
            </a:r>
            <a:r>
              <a:rPr lang="en-MY" dirty="0" smtClean="0"/>
              <a:t> ICT </a:t>
            </a:r>
            <a:r>
              <a:rPr lang="en-MY" dirty="0" err="1" smtClean="0"/>
              <a:t>supaya</a:t>
            </a:r>
            <a:r>
              <a:rPr lang="en-MY" dirty="0" smtClean="0"/>
              <a:t> </a:t>
            </a:r>
            <a:r>
              <a:rPr lang="en-MY" dirty="0" err="1" smtClean="0"/>
              <a:t>dapat</a:t>
            </a:r>
            <a:r>
              <a:rPr lang="en-MY" dirty="0" smtClean="0"/>
              <a:t> </a:t>
            </a:r>
            <a:r>
              <a:rPr lang="en-MY" dirty="0" err="1" smtClean="0"/>
              <a:t>melakukan</a:t>
            </a:r>
            <a:r>
              <a:rPr lang="en-MY" dirty="0" smtClean="0"/>
              <a:t> </a:t>
            </a:r>
            <a:r>
              <a:rPr lang="en-MY" dirty="0" err="1" smtClean="0"/>
              <a:t>inovasi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P&amp;P</a:t>
            </a:r>
          </a:p>
          <a:p>
            <a:endParaRPr lang="en-MY" dirty="0"/>
          </a:p>
          <a:p>
            <a:endParaRPr lang="en-MY" dirty="0" smtClean="0"/>
          </a:p>
          <a:p>
            <a:endParaRPr lang="en-MY" dirty="0"/>
          </a:p>
          <a:p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59" t="36667" r="49609" b="28000"/>
          <a:stretch>
            <a:fillRect/>
          </a:stretch>
        </p:blipFill>
        <p:spPr bwMode="auto">
          <a:xfrm>
            <a:off x="7200900" y="4514850"/>
            <a:ext cx="4343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71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r>
              <a:rPr lang="en-MY" dirty="0" smtClean="0"/>
              <a:t>B. Pembangunan </a:t>
            </a:r>
            <a:r>
              <a:rPr lang="en-MY" dirty="0" err="1" smtClean="0"/>
              <a:t>Kurikulum</a:t>
            </a:r>
            <a:endParaRPr lang="en-MY" dirty="0" smtClean="0"/>
          </a:p>
          <a:p>
            <a:pPr marL="0" indent="0">
              <a:buNone/>
            </a:pPr>
            <a:endParaRPr lang="en-MY" dirty="0" smtClean="0"/>
          </a:p>
          <a:p>
            <a:r>
              <a:rPr lang="en-MY" dirty="0" err="1" smtClean="0"/>
              <a:t>Kurangnya</a:t>
            </a:r>
            <a:r>
              <a:rPr lang="en-MY" dirty="0" smtClean="0"/>
              <a:t> </a:t>
            </a:r>
            <a:r>
              <a:rPr lang="en-MY" dirty="0" err="1" smtClean="0"/>
              <a:t>bahan</a:t>
            </a:r>
            <a:r>
              <a:rPr lang="en-MY" dirty="0" smtClean="0"/>
              <a:t> P&amp;P yang </a:t>
            </a:r>
            <a:r>
              <a:rPr lang="en-MY" dirty="0" err="1" smtClean="0"/>
              <a:t>efektif</a:t>
            </a:r>
            <a:endParaRPr lang="en-MY" dirty="0" smtClean="0"/>
          </a:p>
          <a:p>
            <a:r>
              <a:rPr lang="en-MY" dirty="0" err="1" smtClean="0"/>
              <a:t>Modul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kandungan</a:t>
            </a:r>
            <a:r>
              <a:rPr lang="en-MY" dirty="0" smtClean="0"/>
              <a:t> </a:t>
            </a:r>
            <a:r>
              <a:rPr lang="en-MY" dirty="0" err="1" smtClean="0"/>
              <a:t>bahan</a:t>
            </a:r>
            <a:r>
              <a:rPr lang="en-MY" dirty="0" smtClean="0"/>
              <a:t> yang </a:t>
            </a:r>
            <a:r>
              <a:rPr lang="en-MY" dirty="0" err="1" smtClean="0"/>
              <a:t>ada</a:t>
            </a:r>
            <a:r>
              <a:rPr lang="en-MY" dirty="0" smtClean="0"/>
              <a:t> </a:t>
            </a:r>
            <a:r>
              <a:rPr lang="en-MY" dirty="0" err="1" smtClean="0"/>
              <a:t>kurang</a:t>
            </a:r>
            <a:r>
              <a:rPr lang="en-MY" dirty="0" smtClean="0"/>
              <a:t> </a:t>
            </a:r>
            <a:r>
              <a:rPr lang="en-MY" dirty="0" err="1" smtClean="0"/>
              <a:t>menarik</a:t>
            </a:r>
            <a:r>
              <a:rPr lang="en-MY" dirty="0" smtClean="0"/>
              <a:t>, </a:t>
            </a:r>
            <a:r>
              <a:rPr lang="en-MY" dirty="0" err="1" smtClean="0"/>
              <a:t>informatif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statik</a:t>
            </a:r>
            <a:endParaRPr lang="en-MY" dirty="0" smtClean="0"/>
          </a:p>
          <a:p>
            <a:r>
              <a:rPr lang="en-MY" dirty="0" err="1" smtClean="0"/>
              <a:t>Kandungan</a:t>
            </a:r>
            <a:r>
              <a:rPr lang="en-MY" dirty="0" smtClean="0"/>
              <a:t> </a:t>
            </a:r>
            <a:r>
              <a:rPr lang="en-MY" dirty="0" err="1" smtClean="0"/>
              <a:t>pendidikan</a:t>
            </a:r>
            <a:r>
              <a:rPr lang="en-MY" dirty="0" smtClean="0"/>
              <a:t>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terkumpul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bertindih</a:t>
            </a:r>
            <a:endParaRPr lang="en-MY" dirty="0" smtClean="0"/>
          </a:p>
          <a:p>
            <a:r>
              <a:rPr lang="en-MY" dirty="0" smtClean="0"/>
              <a:t>Kos </a:t>
            </a:r>
            <a:r>
              <a:rPr lang="en-MY" dirty="0" err="1" smtClean="0"/>
              <a:t>pembangunan</a:t>
            </a:r>
            <a:r>
              <a:rPr lang="en-MY" dirty="0" smtClean="0"/>
              <a:t> </a:t>
            </a:r>
            <a:r>
              <a:rPr lang="en-MY" dirty="0" err="1" smtClean="0"/>
              <a:t>perisian</a:t>
            </a:r>
            <a:r>
              <a:rPr lang="en-MY" dirty="0" smtClean="0"/>
              <a:t> yang </a:t>
            </a:r>
            <a:r>
              <a:rPr lang="en-MY" dirty="0" err="1" smtClean="0"/>
              <a:t>tinggi</a:t>
            </a:r>
            <a:endParaRPr lang="en-MY" dirty="0" smtClean="0"/>
          </a:p>
          <a:p>
            <a:r>
              <a:rPr lang="en-MY" dirty="0" err="1" smtClean="0"/>
              <a:t>Sistem</a:t>
            </a:r>
            <a:r>
              <a:rPr lang="en-MY" dirty="0" smtClean="0"/>
              <a:t> </a:t>
            </a:r>
            <a:r>
              <a:rPr lang="en-MY" dirty="0" err="1" smtClean="0"/>
              <a:t>pentaksiran</a:t>
            </a:r>
            <a:r>
              <a:rPr lang="en-MY" dirty="0" smtClean="0"/>
              <a:t> </a:t>
            </a:r>
            <a:r>
              <a:rPr lang="en-MY" dirty="0" err="1" smtClean="0"/>
              <a:t>berasaskan</a:t>
            </a:r>
            <a:r>
              <a:rPr lang="en-MY" dirty="0" smtClean="0"/>
              <a:t> ICT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ditambahbaik</a:t>
            </a:r>
            <a:endParaRPr lang="en-MY" dirty="0" smtClean="0"/>
          </a:p>
          <a:p>
            <a:r>
              <a:rPr lang="en-MY" dirty="0" err="1" smtClean="0"/>
              <a:t>Tiada</a:t>
            </a:r>
            <a:r>
              <a:rPr lang="en-MY" dirty="0" smtClean="0"/>
              <a:t> </a:t>
            </a:r>
            <a:r>
              <a:rPr lang="en-MY" dirty="0" err="1" smtClean="0"/>
              <a:t>pangkalan</a:t>
            </a:r>
            <a:r>
              <a:rPr lang="en-MY" dirty="0" smtClean="0"/>
              <a:t> data </a:t>
            </a:r>
            <a:r>
              <a:rPr lang="en-MY" dirty="0" err="1" smtClean="0"/>
              <a:t>bersepadu</a:t>
            </a:r>
            <a:r>
              <a:rPr lang="en-MY" dirty="0" smtClean="0"/>
              <a:t> </a:t>
            </a:r>
            <a:r>
              <a:rPr lang="en-MY" dirty="0" err="1" smtClean="0"/>
              <a:t>bagi</a:t>
            </a:r>
            <a:r>
              <a:rPr lang="en-MY" dirty="0" smtClean="0"/>
              <a:t> </a:t>
            </a:r>
            <a:r>
              <a:rPr lang="en-MY" dirty="0" err="1" smtClean="0"/>
              <a:t>perkongsian</a:t>
            </a:r>
            <a:r>
              <a:rPr lang="en-MY" dirty="0" smtClean="0"/>
              <a:t> </a:t>
            </a:r>
            <a:r>
              <a:rPr lang="en-MY" dirty="0" err="1" smtClean="0"/>
              <a:t>maklumat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3062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1579"/>
            <a:ext cx="10515600" cy="5575384"/>
          </a:xfrm>
        </p:spPr>
        <p:txBody>
          <a:bodyPr/>
          <a:lstStyle/>
          <a:p>
            <a:pPr marL="0" indent="0">
              <a:buNone/>
            </a:pPr>
            <a:r>
              <a:rPr lang="en-MY" dirty="0" smtClean="0"/>
              <a:t>C. </a:t>
            </a:r>
            <a:r>
              <a:rPr lang="en-MY" dirty="0" err="1" smtClean="0"/>
              <a:t>Penyediaan</a:t>
            </a:r>
            <a:r>
              <a:rPr lang="en-MY" dirty="0" smtClean="0"/>
              <a:t> </a:t>
            </a:r>
            <a:r>
              <a:rPr lang="en-MY" dirty="0" err="1" smtClean="0"/>
              <a:t>prasarana</a:t>
            </a:r>
            <a:r>
              <a:rPr lang="en-MY" dirty="0" smtClean="0"/>
              <a:t> ICT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pendidikan</a:t>
            </a: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r>
              <a:rPr lang="en-MY" dirty="0" smtClean="0"/>
              <a:t>Kos yang </a:t>
            </a:r>
            <a:r>
              <a:rPr lang="en-MY" dirty="0" err="1" smtClean="0"/>
              <a:t>teribat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penyediaan</a:t>
            </a:r>
            <a:r>
              <a:rPr lang="en-MY" dirty="0" smtClean="0"/>
              <a:t> </a:t>
            </a:r>
            <a:r>
              <a:rPr lang="en-MY" dirty="0" err="1" smtClean="0"/>
              <a:t>prasarana</a:t>
            </a:r>
            <a:r>
              <a:rPr lang="en-MY" dirty="0" smtClean="0"/>
              <a:t> ICT</a:t>
            </a:r>
          </a:p>
          <a:p>
            <a:r>
              <a:rPr lang="en-MY" dirty="0" err="1" smtClean="0"/>
              <a:t>Pembekalan</a:t>
            </a:r>
            <a:r>
              <a:rPr lang="en-MY" dirty="0" smtClean="0"/>
              <a:t> </a:t>
            </a:r>
            <a:r>
              <a:rPr lang="en-MY" dirty="0" err="1" smtClean="0"/>
              <a:t>komputer</a:t>
            </a:r>
            <a:r>
              <a:rPr lang="en-MY" dirty="0" smtClean="0"/>
              <a:t> yang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seimbang</a:t>
            </a:r>
            <a:r>
              <a:rPr lang="en-MY" dirty="0" smtClean="0"/>
              <a:t> </a:t>
            </a:r>
            <a:r>
              <a:rPr lang="en-MY" dirty="0" err="1" smtClean="0"/>
              <a:t>antara</a:t>
            </a:r>
            <a:r>
              <a:rPr lang="en-MY" dirty="0" smtClean="0"/>
              <a:t> Bandar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luar</a:t>
            </a:r>
            <a:r>
              <a:rPr lang="en-MY" dirty="0" smtClean="0"/>
              <a:t> Bandar</a:t>
            </a:r>
          </a:p>
          <a:p>
            <a:r>
              <a:rPr lang="en-MY" dirty="0" err="1" smtClean="0"/>
              <a:t>Peralatan</a:t>
            </a:r>
            <a:r>
              <a:rPr lang="en-MY" dirty="0" smtClean="0"/>
              <a:t> ICT yang </a:t>
            </a:r>
            <a:r>
              <a:rPr lang="en-MY" dirty="0" err="1" smtClean="0"/>
              <a:t>mempunyai</a:t>
            </a:r>
            <a:r>
              <a:rPr lang="en-MY" dirty="0" smtClean="0"/>
              <a:t> </a:t>
            </a:r>
            <a:r>
              <a:rPr lang="en-MY" dirty="0" err="1" smtClean="0"/>
              <a:t>jangka</a:t>
            </a:r>
            <a:r>
              <a:rPr lang="en-MY" dirty="0" smtClean="0"/>
              <a:t> </a:t>
            </a:r>
            <a:r>
              <a:rPr lang="en-MY" dirty="0" err="1" smtClean="0"/>
              <a:t>hayat</a:t>
            </a:r>
            <a:r>
              <a:rPr lang="en-MY" dirty="0" smtClean="0"/>
              <a:t> yang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panjang</a:t>
            </a:r>
            <a:endParaRPr lang="en-MY" dirty="0" smtClean="0"/>
          </a:p>
          <a:p>
            <a:r>
              <a:rPr lang="en-MY" dirty="0" err="1" smtClean="0"/>
              <a:t>Bahan</a:t>
            </a:r>
            <a:r>
              <a:rPr lang="en-MY" dirty="0" smtClean="0"/>
              <a:t> </a:t>
            </a:r>
            <a:r>
              <a:rPr lang="en-MY" dirty="0" err="1" smtClean="0"/>
              <a:t>habis</a:t>
            </a:r>
            <a:r>
              <a:rPr lang="en-MY" dirty="0" smtClean="0"/>
              <a:t> </a:t>
            </a:r>
            <a:r>
              <a:rPr lang="en-MY" dirty="0" err="1" smtClean="0"/>
              <a:t>diguna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peralatan</a:t>
            </a:r>
            <a:r>
              <a:rPr lang="en-MY" dirty="0" smtClean="0"/>
              <a:t> yang </a:t>
            </a:r>
            <a:r>
              <a:rPr lang="en-MY" dirty="0" err="1" smtClean="0"/>
              <a:t>rosak</a:t>
            </a:r>
            <a:r>
              <a:rPr lang="en-MY" dirty="0" smtClean="0"/>
              <a:t>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dapat</a:t>
            </a:r>
            <a:r>
              <a:rPr lang="en-MY" dirty="0" smtClean="0"/>
              <a:t> </a:t>
            </a:r>
            <a:r>
              <a:rPr lang="en-MY" dirty="0" err="1" smtClean="0"/>
              <a:t>diganti</a:t>
            </a:r>
            <a:r>
              <a:rPr lang="en-MY" dirty="0" smtClean="0"/>
              <a:t> </a:t>
            </a:r>
            <a:r>
              <a:rPr lang="en-MY" dirty="0" err="1" smtClean="0"/>
              <a:t>kerana</a:t>
            </a:r>
            <a:r>
              <a:rPr lang="en-MY" dirty="0" smtClean="0"/>
              <a:t> </a:t>
            </a:r>
            <a:r>
              <a:rPr lang="en-MY" dirty="0" err="1" smtClean="0"/>
              <a:t>isu</a:t>
            </a:r>
            <a:r>
              <a:rPr lang="en-MY" dirty="0" smtClean="0"/>
              <a:t> </a:t>
            </a:r>
            <a:r>
              <a:rPr lang="en-MY" dirty="0" err="1" smtClean="0"/>
              <a:t>peruntukkan</a:t>
            </a:r>
            <a:endParaRPr lang="en-MY" dirty="0" smtClean="0"/>
          </a:p>
          <a:p>
            <a:r>
              <a:rPr lang="en-MY" dirty="0" err="1" smtClean="0"/>
              <a:t>Rangkaian</a:t>
            </a:r>
            <a:r>
              <a:rPr lang="en-MY" dirty="0" smtClean="0"/>
              <a:t> </a:t>
            </a:r>
            <a:r>
              <a:rPr lang="en-MY" dirty="0" err="1" smtClean="0"/>
              <a:t>jalur</a:t>
            </a:r>
            <a:r>
              <a:rPr lang="en-MY" dirty="0" smtClean="0"/>
              <a:t> </a:t>
            </a:r>
            <a:r>
              <a:rPr lang="en-MY" dirty="0" err="1" smtClean="0"/>
              <a:t>lebar</a:t>
            </a:r>
            <a:r>
              <a:rPr lang="en-MY" dirty="0" smtClean="0"/>
              <a:t> yang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stabil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dirty="0" err="1" smtClean="0"/>
              <a:t>kelajuan</a:t>
            </a:r>
            <a:r>
              <a:rPr lang="en-MY" dirty="0" smtClean="0"/>
              <a:t> minimum yang </a:t>
            </a:r>
            <a:r>
              <a:rPr lang="en-MY" dirty="0" err="1" smtClean="0"/>
              <a:t>piawai</a:t>
            </a:r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4020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5011"/>
            <a:ext cx="10515600" cy="5791952"/>
          </a:xfrm>
        </p:spPr>
        <p:txBody>
          <a:bodyPr/>
          <a:lstStyle/>
          <a:p>
            <a:pPr marL="0" indent="0">
              <a:buNone/>
            </a:pPr>
            <a:r>
              <a:rPr lang="en-MY" dirty="0" smtClean="0"/>
              <a:t>D. </a:t>
            </a:r>
            <a:r>
              <a:rPr lang="en-MY" dirty="0" err="1" smtClean="0"/>
              <a:t>Keselamatan</a:t>
            </a:r>
            <a:r>
              <a:rPr lang="en-MY" dirty="0" smtClean="0"/>
              <a:t> ICT</a:t>
            </a:r>
          </a:p>
          <a:p>
            <a:pPr marL="0" indent="0">
              <a:buNone/>
            </a:pPr>
            <a:endParaRPr lang="en-MY" dirty="0"/>
          </a:p>
          <a:p>
            <a:r>
              <a:rPr lang="en-MY" dirty="0" err="1" smtClean="0"/>
              <a:t>Ancaman</a:t>
            </a:r>
            <a:r>
              <a:rPr lang="en-MY" dirty="0" smtClean="0"/>
              <a:t> </a:t>
            </a:r>
            <a:r>
              <a:rPr lang="en-MY" dirty="0" err="1" smtClean="0"/>
              <a:t>terhadap</a:t>
            </a:r>
            <a:r>
              <a:rPr lang="en-MY" dirty="0" smtClean="0"/>
              <a:t> </a:t>
            </a:r>
            <a:r>
              <a:rPr lang="en-MY" dirty="0" err="1" smtClean="0"/>
              <a:t>keselamatan</a:t>
            </a:r>
            <a:r>
              <a:rPr lang="en-MY" dirty="0" smtClean="0"/>
              <a:t> </a:t>
            </a:r>
            <a:r>
              <a:rPr lang="en-MY" dirty="0" err="1" smtClean="0"/>
              <a:t>penggunaan</a:t>
            </a:r>
            <a:r>
              <a:rPr lang="en-MY" dirty="0" smtClean="0"/>
              <a:t> ICT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 smtClean="0"/>
              <a:t>	1. Virus</a:t>
            </a:r>
          </a:p>
          <a:p>
            <a:pPr marL="0" indent="0">
              <a:buNone/>
            </a:pPr>
            <a:r>
              <a:rPr lang="en-MY" dirty="0"/>
              <a:t>	</a:t>
            </a:r>
            <a:r>
              <a:rPr lang="en-MY" dirty="0" smtClean="0"/>
              <a:t>2. </a:t>
            </a:r>
            <a:r>
              <a:rPr lang="en-MY" dirty="0" err="1" smtClean="0"/>
              <a:t>Penipuan</a:t>
            </a:r>
            <a:r>
              <a:rPr lang="en-MY" dirty="0" smtClean="0"/>
              <a:t> internet</a:t>
            </a:r>
          </a:p>
          <a:p>
            <a:pPr marL="0" indent="0">
              <a:buNone/>
            </a:pPr>
            <a:r>
              <a:rPr lang="en-MY" dirty="0"/>
              <a:t>	</a:t>
            </a:r>
            <a:r>
              <a:rPr lang="en-MY" dirty="0" smtClean="0"/>
              <a:t>3.  </a:t>
            </a:r>
            <a:r>
              <a:rPr lang="en-MY" dirty="0" err="1" smtClean="0"/>
              <a:t>Penyalahgunaan</a:t>
            </a:r>
            <a:r>
              <a:rPr lang="en-MY" dirty="0" smtClean="0"/>
              <a:t> </a:t>
            </a:r>
            <a:r>
              <a:rPr lang="en-MY" dirty="0" err="1" smtClean="0"/>
              <a:t>sumber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9120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2. KESIHATAN KANAK-KANAK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MY" dirty="0" err="1"/>
              <a:t>Penggunaan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kalangan</a:t>
            </a:r>
            <a:r>
              <a:rPr lang="en-MY" dirty="0"/>
              <a:t> </a:t>
            </a:r>
            <a:r>
              <a:rPr lang="en-MY" dirty="0" err="1"/>
              <a:t>kanak-kanak</a:t>
            </a:r>
            <a:r>
              <a:rPr lang="en-MY" dirty="0"/>
              <a:t>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terhadap</a:t>
            </a:r>
            <a:r>
              <a:rPr lang="en-MY" dirty="0"/>
              <a:t> 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kanak-kanak</a:t>
            </a:r>
            <a:r>
              <a:rPr lang="en-MY" dirty="0"/>
              <a:t>. </a:t>
            </a:r>
            <a:endParaRPr lang="en-MY" dirty="0" smtClean="0"/>
          </a:p>
          <a:p>
            <a:pPr algn="just"/>
            <a:endParaRPr lang="en-MY" dirty="0"/>
          </a:p>
          <a:p>
            <a:pPr algn="just"/>
            <a:r>
              <a:rPr lang="en-MY" dirty="0" err="1" smtClean="0"/>
              <a:t>Penyelidik</a:t>
            </a:r>
            <a:r>
              <a:rPr lang="en-MY" dirty="0" smtClean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Pusat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Terapi</a:t>
            </a:r>
            <a:r>
              <a:rPr lang="en-MY" dirty="0"/>
              <a:t> Maryland di </a:t>
            </a:r>
            <a:r>
              <a:rPr lang="en-MY" dirty="0" err="1"/>
              <a:t>Amerika</a:t>
            </a:r>
            <a:r>
              <a:rPr lang="en-MY" dirty="0"/>
              <a:t> Syarikat, Lindsay </a:t>
            </a:r>
            <a:r>
              <a:rPr lang="en-MY" dirty="0" err="1"/>
              <a:t>Marzoli</a:t>
            </a:r>
            <a:r>
              <a:rPr lang="en-MY" dirty="0"/>
              <a:t> </a:t>
            </a:r>
            <a:r>
              <a:rPr lang="en-MY" dirty="0" err="1"/>
              <a:t>memberitahu</a:t>
            </a:r>
            <a:r>
              <a:rPr lang="en-MY" dirty="0"/>
              <a:t>,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skrin</a:t>
            </a:r>
            <a:r>
              <a:rPr lang="en-MY" dirty="0"/>
              <a:t> </a:t>
            </a:r>
            <a:r>
              <a:rPr lang="en-MY" dirty="0" err="1"/>
              <a:t>sesentuh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berlebihan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menyebabkan</a:t>
            </a:r>
            <a:r>
              <a:rPr lang="en-MY" dirty="0"/>
              <a:t> </a:t>
            </a:r>
            <a:r>
              <a:rPr lang="en-MY" dirty="0" err="1"/>
              <a:t>kanak-kanak</a:t>
            </a:r>
            <a:r>
              <a:rPr lang="en-MY" dirty="0"/>
              <a:t> </a:t>
            </a:r>
            <a:r>
              <a:rPr lang="en-MY" dirty="0" err="1"/>
              <a:t>mengalami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jangka</a:t>
            </a:r>
            <a:r>
              <a:rPr lang="en-MY" dirty="0"/>
              <a:t> </a:t>
            </a:r>
            <a:r>
              <a:rPr lang="en-MY" dirty="0" err="1"/>
              <a:t>masa</a:t>
            </a:r>
            <a:r>
              <a:rPr lang="en-MY" dirty="0"/>
              <a:t> </a:t>
            </a:r>
            <a:r>
              <a:rPr lang="en-MY" dirty="0" err="1"/>
              <a:t>panjang</a:t>
            </a:r>
            <a:r>
              <a:rPr lang="en-MY" dirty="0"/>
              <a:t>.</a:t>
            </a:r>
          </a:p>
          <a:p>
            <a:pPr algn="just"/>
            <a:endParaRPr lang="en-MY" dirty="0"/>
          </a:p>
          <a:p>
            <a:pPr algn="just"/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1200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145983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MY" sz="9600" dirty="0" smtClean="0">
                <a:latin typeface="Algerian" panose="04020705040A02060702" pitchFamily="82" charset="0"/>
              </a:rPr>
              <a:t>FIZIKAL</a:t>
            </a:r>
            <a:endParaRPr lang="en-MY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8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40" y="1812746"/>
            <a:ext cx="5021687" cy="4351338"/>
          </a:xfrm>
        </p:spPr>
        <p:txBody>
          <a:bodyPr/>
          <a:lstStyle/>
          <a:p>
            <a:pPr algn="just"/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kerana</a:t>
            </a:r>
            <a:r>
              <a:rPr lang="en-MY" dirty="0"/>
              <a:t> </a:t>
            </a:r>
            <a:r>
              <a:rPr lang="en-MY" dirty="0" err="1"/>
              <a:t>apabila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skrin</a:t>
            </a:r>
            <a:r>
              <a:rPr lang="en-MY" dirty="0"/>
              <a:t> </a:t>
            </a:r>
            <a:r>
              <a:rPr lang="en-MY" dirty="0" err="1"/>
              <a:t>sesentuh</a:t>
            </a:r>
            <a:r>
              <a:rPr lang="en-MY" dirty="0"/>
              <a:t>, </a:t>
            </a:r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membina</a:t>
            </a:r>
            <a:r>
              <a:rPr lang="en-MY" dirty="0"/>
              <a:t> </a:t>
            </a:r>
            <a:r>
              <a:rPr lang="en-MY" dirty="0" err="1"/>
              <a:t>otot</a:t>
            </a:r>
            <a:r>
              <a:rPr lang="en-MY" dirty="0"/>
              <a:t> yang </a:t>
            </a:r>
            <a:r>
              <a:rPr lang="en-MY" dirty="0" err="1"/>
              <a:t>diperlukan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menulis</a:t>
            </a:r>
            <a:r>
              <a:rPr lang="en-MY" dirty="0"/>
              <a:t>.</a:t>
            </a:r>
          </a:p>
          <a:p>
            <a:pPr algn="just"/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8119" y="1027906"/>
            <a:ext cx="6343393" cy="43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7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1"/>
            <a:ext cx="4983051" cy="4811802"/>
          </a:xfrm>
        </p:spPr>
        <p:txBody>
          <a:bodyPr>
            <a:normAutofit/>
          </a:bodyPr>
          <a:lstStyle/>
          <a:p>
            <a:pPr algn="just"/>
            <a:r>
              <a:rPr lang="en-MY" dirty="0" err="1" smtClean="0"/>
              <a:t>Penyelidik</a:t>
            </a:r>
            <a:r>
              <a:rPr lang="en-MY" dirty="0" smtClean="0"/>
              <a:t> </a:t>
            </a:r>
            <a:r>
              <a:rPr lang="en-MY" dirty="0" err="1" smtClean="0"/>
              <a:t>juga</a:t>
            </a:r>
            <a:r>
              <a:rPr lang="en-MY" dirty="0" smtClean="0"/>
              <a:t> </a:t>
            </a:r>
            <a:r>
              <a:rPr lang="en-MY" dirty="0" err="1" smtClean="0"/>
              <a:t>mengatakan</a:t>
            </a:r>
            <a:r>
              <a:rPr lang="en-MY" dirty="0" smtClean="0"/>
              <a:t> </a:t>
            </a:r>
            <a:r>
              <a:rPr lang="en-MY" dirty="0" err="1" smtClean="0"/>
              <a:t>bahawa</a:t>
            </a:r>
            <a:r>
              <a:rPr lang="en-MY" dirty="0" smtClean="0"/>
              <a:t> </a:t>
            </a:r>
            <a:r>
              <a:rPr lang="en-MY" dirty="0" err="1" smtClean="0"/>
              <a:t>sekiranya</a:t>
            </a:r>
            <a:r>
              <a:rPr lang="en-MY" dirty="0" smtClean="0"/>
              <a:t> </a:t>
            </a:r>
            <a:r>
              <a:rPr lang="en-MY" dirty="0" err="1" smtClean="0"/>
              <a:t>kanak-kanak</a:t>
            </a:r>
            <a:r>
              <a:rPr lang="en-MY" dirty="0" smtClean="0"/>
              <a:t> </a:t>
            </a:r>
            <a:r>
              <a:rPr lang="en-MY" dirty="0" err="1"/>
              <a:t>sentiasa</a:t>
            </a:r>
            <a:r>
              <a:rPr lang="en-MY" dirty="0"/>
              <a:t> </a:t>
            </a:r>
            <a:r>
              <a:rPr lang="en-MY" dirty="0" err="1"/>
              <a:t>bermain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iPad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melakukan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menulis</a:t>
            </a:r>
            <a:r>
              <a:rPr lang="en-MY" dirty="0"/>
              <a:t> di </a:t>
            </a:r>
            <a:r>
              <a:rPr lang="en-MY" dirty="0" err="1"/>
              <a:t>atas</a:t>
            </a:r>
            <a:r>
              <a:rPr lang="en-MY" dirty="0"/>
              <a:t> </a:t>
            </a:r>
            <a:r>
              <a:rPr lang="en-MY" dirty="0" err="1"/>
              <a:t>kertas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pensel</a:t>
            </a:r>
            <a:r>
              <a:rPr lang="en-MY" dirty="0"/>
              <a:t>, </a:t>
            </a:r>
            <a:r>
              <a:rPr lang="en-MY" dirty="0" err="1"/>
              <a:t>ia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>
                <a:solidFill>
                  <a:srgbClr val="FF0000"/>
                </a:solidFill>
              </a:rPr>
              <a:t>menyebabkan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otot-otot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tangan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mereka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menjadi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lemah</a:t>
            </a:r>
            <a:r>
              <a:rPr lang="en-MY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9846" y="238862"/>
            <a:ext cx="4439186" cy="2766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4242" y="3417731"/>
            <a:ext cx="4307044" cy="32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07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339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1. CABARAN DAN MASALAH PENGGUNAAN ICT DALAM P&amp;P</vt:lpstr>
      <vt:lpstr>PowerPoint Presentation</vt:lpstr>
      <vt:lpstr>PowerPoint Presentation</vt:lpstr>
      <vt:lpstr>PowerPoint Presentation</vt:lpstr>
      <vt:lpstr>2. KESIHATAN KANAK-KANAK</vt:lpstr>
      <vt:lpstr>FIZIKAL</vt:lpstr>
      <vt:lpstr>PowerPoint Presentation</vt:lpstr>
      <vt:lpstr>PowerPoint Presentation</vt:lpstr>
      <vt:lpstr>PowerPoint Presentation</vt:lpstr>
      <vt:lpstr>OBESITI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ICT DALAM PENGAJARAN AWAL KANAK-KANAK SPK180/AK1273</dc:title>
  <dc:creator>KFSP_2</dc:creator>
  <cp:lastModifiedBy>Lecturer03</cp:lastModifiedBy>
  <cp:revision>21</cp:revision>
  <dcterms:created xsi:type="dcterms:W3CDTF">2016-02-11T05:46:34Z</dcterms:created>
  <dcterms:modified xsi:type="dcterms:W3CDTF">2017-09-18T06:05:07Z</dcterms:modified>
</cp:coreProperties>
</file>