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6" r:id="rId20"/>
    <p:sldId id="287" r:id="rId21"/>
    <p:sldId id="289" r:id="rId22"/>
    <p:sldId id="291" r:id="rId23"/>
    <p:sldId id="293" r:id="rId24"/>
    <p:sldId id="295" r:id="rId25"/>
    <p:sldId id="299" r:id="rId26"/>
    <p:sldId id="301" r:id="rId27"/>
    <p:sldId id="302" r:id="rId28"/>
    <p:sldId id="303" r:id="rId29"/>
    <p:sldId id="284" r:id="rId30"/>
  </p:sldIdLst>
  <p:sldSz cx="12192000" cy="6858000"/>
  <p:notesSz cx="6881495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B2AF-5EE8-4861-99D5-C5CBD75EB277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FD423362-8AD1-426E-9924-2E1B837365D0}">
      <dgm:prSet phldrT="[Text]"/>
      <dgm:spPr/>
      <dgm:t>
        <a:bodyPr/>
        <a:lstStyle/>
        <a:p>
          <a:r>
            <a:rPr lang="en-US" dirty="0" smtClean="0"/>
            <a:t>1.Teaching environment</a:t>
          </a:r>
          <a:endParaRPr lang="en-US" dirty="0"/>
        </a:p>
      </dgm:t>
    </dgm:pt>
    <dgm:pt modelId="{494C0182-FA4C-48E3-8354-B88C71F48F64}" cxnId="{675E118A-7CA3-4AAE-AAD2-A00A7E6ACC6F}" type="parTrans">
      <dgm:prSet/>
      <dgm:spPr/>
      <dgm:t>
        <a:bodyPr/>
        <a:lstStyle/>
        <a:p>
          <a:endParaRPr lang="en-US"/>
        </a:p>
      </dgm:t>
    </dgm:pt>
    <dgm:pt modelId="{0B81AA40-174F-4B2D-9DCD-F42AFCE89EC0}" cxnId="{675E118A-7CA3-4AAE-AAD2-A00A7E6ACC6F}" type="sibTrans">
      <dgm:prSet/>
      <dgm:spPr/>
      <dgm:t>
        <a:bodyPr/>
        <a:lstStyle/>
        <a:p>
          <a:endParaRPr lang="en-US"/>
        </a:p>
      </dgm:t>
    </dgm:pt>
    <dgm:pt modelId="{EEB0791E-9129-4496-B26B-CDEB71185793}">
      <dgm:prSet phldrT="[Text]"/>
      <dgm:spPr/>
      <dgm:t>
        <a:bodyPr/>
        <a:lstStyle/>
        <a:p>
          <a:endParaRPr lang="en-US" dirty="0"/>
        </a:p>
      </dgm:t>
    </dgm:pt>
    <dgm:pt modelId="{BC9812A2-C5F9-4BE5-9716-1A4B5676E704}" cxnId="{E53BCECE-0581-4048-B780-09C127001877}" type="parTrans">
      <dgm:prSet/>
      <dgm:spPr/>
      <dgm:t>
        <a:bodyPr/>
        <a:lstStyle/>
        <a:p>
          <a:endParaRPr lang="en-US"/>
        </a:p>
      </dgm:t>
    </dgm:pt>
    <dgm:pt modelId="{46982327-8729-41DE-A302-B9755F6DD56A}" cxnId="{E53BCECE-0581-4048-B780-09C127001877}" type="sibTrans">
      <dgm:prSet/>
      <dgm:spPr/>
      <dgm:t>
        <a:bodyPr/>
        <a:lstStyle/>
        <a:p>
          <a:endParaRPr lang="en-US"/>
        </a:p>
      </dgm:t>
    </dgm:pt>
    <dgm:pt modelId="{98ADE519-B3AF-4DDA-B6CB-64DFCB25FB7D}">
      <dgm:prSet phldrT="[Text]"/>
      <dgm:spPr/>
      <dgm:t>
        <a:bodyPr/>
        <a:lstStyle/>
        <a:p>
          <a:r>
            <a:rPr lang="en-US" dirty="0" smtClean="0"/>
            <a:t>2.Teaching strategies</a:t>
          </a:r>
          <a:endParaRPr lang="en-US" dirty="0"/>
        </a:p>
      </dgm:t>
    </dgm:pt>
    <dgm:pt modelId="{A340A5C2-9708-4CB5-B835-57D74E8CE0B9}" cxnId="{37629094-6A0B-43C0-9EE5-6F93537F943C}" type="parTrans">
      <dgm:prSet/>
      <dgm:spPr/>
      <dgm:t>
        <a:bodyPr/>
        <a:lstStyle/>
        <a:p>
          <a:endParaRPr lang="en-US"/>
        </a:p>
      </dgm:t>
    </dgm:pt>
    <dgm:pt modelId="{6F1E1FD3-B4B6-4D1F-9B42-E71C217A26E1}" cxnId="{37629094-6A0B-43C0-9EE5-6F93537F943C}" type="sibTrans">
      <dgm:prSet/>
      <dgm:spPr/>
      <dgm:t>
        <a:bodyPr/>
        <a:lstStyle/>
        <a:p>
          <a:endParaRPr lang="en-US"/>
        </a:p>
      </dgm:t>
    </dgm:pt>
    <dgm:pt modelId="{C77ACA84-0814-42E9-93C7-A37237054BC5}">
      <dgm:prSet phldrT="[Text]"/>
      <dgm:spPr/>
      <dgm:t>
        <a:bodyPr/>
        <a:lstStyle/>
        <a:p>
          <a:r>
            <a:rPr lang="en-US" dirty="0" smtClean="0"/>
            <a:t>3.Teaching materials/aids</a:t>
          </a:r>
          <a:endParaRPr lang="en-US" dirty="0"/>
        </a:p>
      </dgm:t>
    </dgm:pt>
    <dgm:pt modelId="{260A26EE-480E-4AD5-8FB6-A40560E1CCD7}" cxnId="{FB4566AA-113F-4307-B967-38BEA2FCDDF6}" type="parTrans">
      <dgm:prSet/>
      <dgm:spPr/>
      <dgm:t>
        <a:bodyPr/>
        <a:lstStyle/>
        <a:p>
          <a:endParaRPr lang="en-US"/>
        </a:p>
      </dgm:t>
    </dgm:pt>
    <dgm:pt modelId="{F07A3551-3F44-4B58-A6DC-174407CD1DF6}" cxnId="{FB4566AA-113F-4307-B967-38BEA2FCDDF6}" type="sibTrans">
      <dgm:prSet/>
      <dgm:spPr/>
      <dgm:t>
        <a:bodyPr/>
        <a:lstStyle/>
        <a:p>
          <a:endParaRPr lang="en-US"/>
        </a:p>
      </dgm:t>
    </dgm:pt>
    <dgm:pt modelId="{E2943924-D44C-4864-9CE4-7E2E32E2F5FD}" type="pres">
      <dgm:prSet presAssocID="{2448B2AF-5EE8-4861-99D5-C5CBD75EB277}" presName="Name0" presStyleCnt="0">
        <dgm:presLayoutVars>
          <dgm:dir/>
          <dgm:resizeHandles val="exact"/>
        </dgm:presLayoutVars>
      </dgm:prSet>
      <dgm:spPr/>
    </dgm:pt>
    <dgm:pt modelId="{5E866F03-DDEE-491E-B446-C423CB58A300}" type="pres">
      <dgm:prSet presAssocID="{2448B2AF-5EE8-4861-99D5-C5CBD75EB277}" presName="arrow" presStyleLbl="bgShp" presStyleIdx="0" presStyleCnt="1"/>
      <dgm:spPr/>
    </dgm:pt>
    <dgm:pt modelId="{0E675E4C-44DE-42E9-9CAA-7A0702505E53}" type="pres">
      <dgm:prSet presAssocID="{2448B2AF-5EE8-4861-99D5-C5CBD75EB277}" presName="points" presStyleCnt="0"/>
      <dgm:spPr/>
    </dgm:pt>
    <dgm:pt modelId="{0B7BE865-3BE9-4022-AFD3-EA112CE4049F}" type="pres">
      <dgm:prSet presAssocID="{FD423362-8AD1-426E-9924-2E1B837365D0}" presName="compositeA" presStyleCnt="0"/>
      <dgm:spPr/>
    </dgm:pt>
    <dgm:pt modelId="{8B74D3DA-40F0-4F83-A426-57B478B34640}" type="pres">
      <dgm:prSet presAssocID="{FD423362-8AD1-426E-9924-2E1B837365D0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BFC4D-6BDC-44F6-AF72-F2F8D6D8AA4C}" type="pres">
      <dgm:prSet presAssocID="{FD423362-8AD1-426E-9924-2E1B837365D0}" presName="circleA" presStyleLbl="node1" presStyleIdx="0" presStyleCnt="4"/>
      <dgm:spPr/>
    </dgm:pt>
    <dgm:pt modelId="{FE20C925-E5DB-4213-A9A9-0EED86E43332}" type="pres">
      <dgm:prSet presAssocID="{FD423362-8AD1-426E-9924-2E1B837365D0}" presName="spaceA" presStyleCnt="0"/>
      <dgm:spPr/>
    </dgm:pt>
    <dgm:pt modelId="{1E504DE6-6DA0-4033-B9F6-33D3DAEBC688}" type="pres">
      <dgm:prSet presAssocID="{0B81AA40-174F-4B2D-9DCD-F42AFCE89EC0}" presName="space" presStyleCnt="0"/>
      <dgm:spPr/>
    </dgm:pt>
    <dgm:pt modelId="{7439AFC9-36FF-4C17-81AD-E6FE72708A23}" type="pres">
      <dgm:prSet presAssocID="{EEB0791E-9129-4496-B26B-CDEB71185793}" presName="compositeB" presStyleCnt="0"/>
      <dgm:spPr/>
    </dgm:pt>
    <dgm:pt modelId="{79B6309D-00F3-4CE4-BBB3-2F6E9913EEC0}" type="pres">
      <dgm:prSet presAssocID="{EEB0791E-9129-4496-B26B-CDEB71185793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69D18-2B30-4DD9-8B84-3B1B220F0D6C}" type="pres">
      <dgm:prSet presAssocID="{EEB0791E-9129-4496-B26B-CDEB71185793}" presName="circleB" presStyleLbl="node1" presStyleIdx="1" presStyleCnt="4"/>
      <dgm:spPr/>
    </dgm:pt>
    <dgm:pt modelId="{D09D12D0-938C-45C7-8F2C-DC89B0F80F9B}" type="pres">
      <dgm:prSet presAssocID="{EEB0791E-9129-4496-B26B-CDEB71185793}" presName="spaceB" presStyleCnt="0"/>
      <dgm:spPr/>
    </dgm:pt>
    <dgm:pt modelId="{C1B880B6-7385-4EDC-9B66-C468D3134495}" type="pres">
      <dgm:prSet presAssocID="{46982327-8729-41DE-A302-B9755F6DD56A}" presName="space" presStyleCnt="0"/>
      <dgm:spPr/>
    </dgm:pt>
    <dgm:pt modelId="{46F012F7-8A6E-4D20-9AFC-1F0576BB25A2}" type="pres">
      <dgm:prSet presAssocID="{98ADE519-B3AF-4DDA-B6CB-64DFCB25FB7D}" presName="compositeA" presStyleCnt="0"/>
      <dgm:spPr/>
    </dgm:pt>
    <dgm:pt modelId="{4018E550-DA6B-445A-88F4-4806A6A7F4D6}" type="pres">
      <dgm:prSet presAssocID="{98ADE519-B3AF-4DDA-B6CB-64DFCB25FB7D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47826-B77F-422F-9DF5-58DB8DE57DCA}" type="pres">
      <dgm:prSet presAssocID="{98ADE519-B3AF-4DDA-B6CB-64DFCB25FB7D}" presName="circleA" presStyleLbl="node1" presStyleIdx="2" presStyleCnt="4"/>
      <dgm:spPr/>
    </dgm:pt>
    <dgm:pt modelId="{6840788C-239B-4B4E-8DFE-217F243253E8}" type="pres">
      <dgm:prSet presAssocID="{98ADE519-B3AF-4DDA-B6CB-64DFCB25FB7D}" presName="spaceA" presStyleCnt="0"/>
      <dgm:spPr/>
    </dgm:pt>
    <dgm:pt modelId="{9C42CA5E-FEDD-46A2-B8FD-E35935570C69}" type="pres">
      <dgm:prSet presAssocID="{6F1E1FD3-B4B6-4D1F-9B42-E71C217A26E1}" presName="space" presStyleCnt="0"/>
      <dgm:spPr/>
    </dgm:pt>
    <dgm:pt modelId="{D1494A4F-0DCA-433D-8657-9CDDC9FFAE9A}" type="pres">
      <dgm:prSet presAssocID="{C77ACA84-0814-42E9-93C7-A37237054BC5}" presName="compositeB" presStyleCnt="0"/>
      <dgm:spPr/>
    </dgm:pt>
    <dgm:pt modelId="{2C7A5806-1AC0-430F-96B6-14C8EF946A9C}" type="pres">
      <dgm:prSet presAssocID="{C77ACA84-0814-42E9-93C7-A37237054BC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941CC-CDC9-493F-985D-B6DFD9ECDAA4}" type="pres">
      <dgm:prSet presAssocID="{C77ACA84-0814-42E9-93C7-A37237054BC5}" presName="circleB" presStyleLbl="node1" presStyleIdx="3" presStyleCnt="4"/>
      <dgm:spPr/>
    </dgm:pt>
    <dgm:pt modelId="{71CEA4D7-354B-44C3-B657-E99A05B8584F}" type="pres">
      <dgm:prSet presAssocID="{C77ACA84-0814-42E9-93C7-A37237054BC5}" presName="spaceB" presStyleCnt="0"/>
      <dgm:spPr/>
    </dgm:pt>
  </dgm:ptLst>
  <dgm:cxnLst>
    <dgm:cxn modelId="{675E118A-7CA3-4AAE-AAD2-A00A7E6ACC6F}" srcId="{2448B2AF-5EE8-4861-99D5-C5CBD75EB277}" destId="{FD423362-8AD1-426E-9924-2E1B837365D0}" srcOrd="0" destOrd="0" parTransId="{494C0182-FA4C-48E3-8354-B88C71F48F64}" sibTransId="{0B81AA40-174F-4B2D-9DCD-F42AFCE89EC0}"/>
    <dgm:cxn modelId="{E53BCECE-0581-4048-B780-09C127001877}" srcId="{2448B2AF-5EE8-4861-99D5-C5CBD75EB277}" destId="{EEB0791E-9129-4496-B26B-CDEB71185793}" srcOrd="1" destOrd="0" parTransId="{BC9812A2-C5F9-4BE5-9716-1A4B5676E704}" sibTransId="{46982327-8729-41DE-A302-B9755F6DD56A}"/>
    <dgm:cxn modelId="{D8C4CD46-9A47-4699-84D2-23A5D0B51473}" type="presOf" srcId="{2448B2AF-5EE8-4861-99D5-C5CBD75EB277}" destId="{E2943924-D44C-4864-9CE4-7E2E32E2F5FD}" srcOrd="0" destOrd="0" presId="urn:microsoft.com/office/officeart/2005/8/layout/hProcess11"/>
    <dgm:cxn modelId="{CB30EC3D-1378-42DA-A829-97864F1623A1}" type="presOf" srcId="{C77ACA84-0814-42E9-93C7-A37237054BC5}" destId="{2C7A5806-1AC0-430F-96B6-14C8EF946A9C}" srcOrd="0" destOrd="0" presId="urn:microsoft.com/office/officeart/2005/8/layout/hProcess11"/>
    <dgm:cxn modelId="{6A211994-93C3-49CB-A10D-32F96115CFE9}" type="presOf" srcId="{FD423362-8AD1-426E-9924-2E1B837365D0}" destId="{8B74D3DA-40F0-4F83-A426-57B478B34640}" srcOrd="0" destOrd="0" presId="urn:microsoft.com/office/officeart/2005/8/layout/hProcess11"/>
    <dgm:cxn modelId="{37629094-6A0B-43C0-9EE5-6F93537F943C}" srcId="{2448B2AF-5EE8-4861-99D5-C5CBD75EB277}" destId="{98ADE519-B3AF-4DDA-B6CB-64DFCB25FB7D}" srcOrd="2" destOrd="0" parTransId="{A340A5C2-9708-4CB5-B835-57D74E8CE0B9}" sibTransId="{6F1E1FD3-B4B6-4D1F-9B42-E71C217A26E1}"/>
    <dgm:cxn modelId="{23F49747-B844-46B3-8F35-ADE33B94F39A}" type="presOf" srcId="{EEB0791E-9129-4496-B26B-CDEB71185793}" destId="{79B6309D-00F3-4CE4-BBB3-2F6E9913EEC0}" srcOrd="0" destOrd="0" presId="urn:microsoft.com/office/officeart/2005/8/layout/hProcess11"/>
    <dgm:cxn modelId="{62A24284-060E-4094-A009-A85A46DBA4D5}" type="presOf" srcId="{98ADE519-B3AF-4DDA-B6CB-64DFCB25FB7D}" destId="{4018E550-DA6B-445A-88F4-4806A6A7F4D6}" srcOrd="0" destOrd="0" presId="urn:microsoft.com/office/officeart/2005/8/layout/hProcess11"/>
    <dgm:cxn modelId="{FB4566AA-113F-4307-B967-38BEA2FCDDF6}" srcId="{2448B2AF-5EE8-4861-99D5-C5CBD75EB277}" destId="{C77ACA84-0814-42E9-93C7-A37237054BC5}" srcOrd="3" destOrd="0" parTransId="{260A26EE-480E-4AD5-8FB6-A40560E1CCD7}" sibTransId="{F07A3551-3F44-4B58-A6DC-174407CD1DF6}"/>
    <dgm:cxn modelId="{A9EF08B2-9EE3-46BE-B729-76FCC0F43A7D}" type="presParOf" srcId="{E2943924-D44C-4864-9CE4-7E2E32E2F5FD}" destId="{5E866F03-DDEE-491E-B446-C423CB58A300}" srcOrd="0" destOrd="0" presId="urn:microsoft.com/office/officeart/2005/8/layout/hProcess11"/>
    <dgm:cxn modelId="{8781D29D-9E77-4940-AFA5-A218E384FAF3}" type="presParOf" srcId="{E2943924-D44C-4864-9CE4-7E2E32E2F5FD}" destId="{0E675E4C-44DE-42E9-9CAA-7A0702505E53}" srcOrd="1" destOrd="0" presId="urn:microsoft.com/office/officeart/2005/8/layout/hProcess11"/>
    <dgm:cxn modelId="{FC81A3D4-D83E-4B6B-A6AD-125F7E7AB376}" type="presParOf" srcId="{0E675E4C-44DE-42E9-9CAA-7A0702505E53}" destId="{0B7BE865-3BE9-4022-AFD3-EA112CE4049F}" srcOrd="0" destOrd="0" presId="urn:microsoft.com/office/officeart/2005/8/layout/hProcess11"/>
    <dgm:cxn modelId="{000B6697-7F89-4CA5-BBEE-7F0E435F5F02}" type="presParOf" srcId="{0B7BE865-3BE9-4022-AFD3-EA112CE4049F}" destId="{8B74D3DA-40F0-4F83-A426-57B478B34640}" srcOrd="0" destOrd="0" presId="urn:microsoft.com/office/officeart/2005/8/layout/hProcess11"/>
    <dgm:cxn modelId="{A38A1B6A-77CB-4A07-9A64-C50EF58FCAE8}" type="presParOf" srcId="{0B7BE865-3BE9-4022-AFD3-EA112CE4049F}" destId="{94EBFC4D-6BDC-44F6-AF72-F2F8D6D8AA4C}" srcOrd="1" destOrd="0" presId="urn:microsoft.com/office/officeart/2005/8/layout/hProcess11"/>
    <dgm:cxn modelId="{57F3E1EE-FAA1-4F54-9486-6337FFC2533A}" type="presParOf" srcId="{0B7BE865-3BE9-4022-AFD3-EA112CE4049F}" destId="{FE20C925-E5DB-4213-A9A9-0EED86E43332}" srcOrd="2" destOrd="0" presId="urn:microsoft.com/office/officeart/2005/8/layout/hProcess11"/>
    <dgm:cxn modelId="{6A67126F-E0B9-423D-8D92-460B60CF7CF9}" type="presParOf" srcId="{0E675E4C-44DE-42E9-9CAA-7A0702505E53}" destId="{1E504DE6-6DA0-4033-B9F6-33D3DAEBC688}" srcOrd="1" destOrd="0" presId="urn:microsoft.com/office/officeart/2005/8/layout/hProcess11"/>
    <dgm:cxn modelId="{D5195F2B-7C8C-4493-BBBE-920A7E05D118}" type="presParOf" srcId="{0E675E4C-44DE-42E9-9CAA-7A0702505E53}" destId="{7439AFC9-36FF-4C17-81AD-E6FE72708A23}" srcOrd="2" destOrd="0" presId="urn:microsoft.com/office/officeart/2005/8/layout/hProcess11"/>
    <dgm:cxn modelId="{50AFD319-E4E5-42CC-A60F-F3CEA83B8A53}" type="presParOf" srcId="{7439AFC9-36FF-4C17-81AD-E6FE72708A23}" destId="{79B6309D-00F3-4CE4-BBB3-2F6E9913EEC0}" srcOrd="0" destOrd="0" presId="urn:microsoft.com/office/officeart/2005/8/layout/hProcess11"/>
    <dgm:cxn modelId="{7B9B0E2A-DBBD-49CA-9AFD-9920BD6B67C4}" type="presParOf" srcId="{7439AFC9-36FF-4C17-81AD-E6FE72708A23}" destId="{74A69D18-2B30-4DD9-8B84-3B1B220F0D6C}" srcOrd="1" destOrd="0" presId="urn:microsoft.com/office/officeart/2005/8/layout/hProcess11"/>
    <dgm:cxn modelId="{23BDBE92-8056-4915-8EE5-7EE3D4F5004D}" type="presParOf" srcId="{7439AFC9-36FF-4C17-81AD-E6FE72708A23}" destId="{D09D12D0-938C-45C7-8F2C-DC89B0F80F9B}" srcOrd="2" destOrd="0" presId="urn:microsoft.com/office/officeart/2005/8/layout/hProcess11"/>
    <dgm:cxn modelId="{7C391661-D596-4C30-9F4E-C05E4631B644}" type="presParOf" srcId="{0E675E4C-44DE-42E9-9CAA-7A0702505E53}" destId="{C1B880B6-7385-4EDC-9B66-C468D3134495}" srcOrd="3" destOrd="0" presId="urn:microsoft.com/office/officeart/2005/8/layout/hProcess11"/>
    <dgm:cxn modelId="{949E7F63-5B06-4261-9C1A-59D1B0B716EE}" type="presParOf" srcId="{0E675E4C-44DE-42E9-9CAA-7A0702505E53}" destId="{46F012F7-8A6E-4D20-9AFC-1F0576BB25A2}" srcOrd="4" destOrd="0" presId="urn:microsoft.com/office/officeart/2005/8/layout/hProcess11"/>
    <dgm:cxn modelId="{AE41FC70-9F6E-429C-917F-449111FE52E0}" type="presParOf" srcId="{46F012F7-8A6E-4D20-9AFC-1F0576BB25A2}" destId="{4018E550-DA6B-445A-88F4-4806A6A7F4D6}" srcOrd="0" destOrd="0" presId="urn:microsoft.com/office/officeart/2005/8/layout/hProcess11"/>
    <dgm:cxn modelId="{06C3E536-37B7-49EF-8A61-7F4876C356E9}" type="presParOf" srcId="{46F012F7-8A6E-4D20-9AFC-1F0576BB25A2}" destId="{6F847826-B77F-422F-9DF5-58DB8DE57DCA}" srcOrd="1" destOrd="0" presId="urn:microsoft.com/office/officeart/2005/8/layout/hProcess11"/>
    <dgm:cxn modelId="{A9EA6C80-6EBE-4EA4-8FFD-A7CFADAA016D}" type="presParOf" srcId="{46F012F7-8A6E-4D20-9AFC-1F0576BB25A2}" destId="{6840788C-239B-4B4E-8DFE-217F243253E8}" srcOrd="2" destOrd="0" presId="urn:microsoft.com/office/officeart/2005/8/layout/hProcess11"/>
    <dgm:cxn modelId="{E1A966E6-02AB-4AC1-A8D7-CF7B8081A49F}" type="presParOf" srcId="{0E675E4C-44DE-42E9-9CAA-7A0702505E53}" destId="{9C42CA5E-FEDD-46A2-B8FD-E35935570C69}" srcOrd="5" destOrd="0" presId="urn:microsoft.com/office/officeart/2005/8/layout/hProcess11"/>
    <dgm:cxn modelId="{A6F74917-0B74-4B97-89DF-7724C31B776D}" type="presParOf" srcId="{0E675E4C-44DE-42E9-9CAA-7A0702505E53}" destId="{D1494A4F-0DCA-433D-8657-9CDDC9FFAE9A}" srcOrd="6" destOrd="0" presId="urn:microsoft.com/office/officeart/2005/8/layout/hProcess11"/>
    <dgm:cxn modelId="{6D80F7A5-377E-4B89-A22A-4B9017A47859}" type="presParOf" srcId="{D1494A4F-0DCA-433D-8657-9CDDC9FFAE9A}" destId="{2C7A5806-1AC0-430F-96B6-14C8EF946A9C}" srcOrd="0" destOrd="0" presId="urn:microsoft.com/office/officeart/2005/8/layout/hProcess11"/>
    <dgm:cxn modelId="{272A417A-F019-4DD5-ADF2-29E6DCFBEA73}" type="presParOf" srcId="{D1494A4F-0DCA-433D-8657-9CDDC9FFAE9A}" destId="{1B3941CC-CDC9-493F-985D-B6DFD9ECDAA4}" srcOrd="1" destOrd="0" presId="urn:microsoft.com/office/officeart/2005/8/layout/hProcess11"/>
    <dgm:cxn modelId="{57B85CC9-9582-4460-80BD-65296DD1EC4C}" type="presParOf" srcId="{D1494A4F-0DCA-433D-8657-9CDDC9FFAE9A}" destId="{71CEA4D7-354B-44C3-B657-E99A05B858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70B15-13B8-4119-945C-305F64BF9E1B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79F980E3-9FCE-4543-B253-3E4FA7919D68}">
      <dgm:prSet phldrT="[Text]"/>
      <dgm:spPr/>
      <dgm:t>
        <a:bodyPr/>
        <a:lstStyle/>
        <a:p>
          <a:r>
            <a:rPr lang="en-US" dirty="0" smtClean="0"/>
            <a:t>Safety and health</a:t>
          </a:r>
          <a:endParaRPr lang="en-US" dirty="0"/>
        </a:p>
      </dgm:t>
    </dgm:pt>
    <dgm:pt modelId="{975A5CCF-F53B-4FE9-B99F-5CEF7A1D12ED}" cxnId="{FB474720-9B9F-4CD7-98C8-353CDF662AEC}" type="parTrans">
      <dgm:prSet/>
      <dgm:spPr/>
      <dgm:t>
        <a:bodyPr/>
        <a:lstStyle/>
        <a:p>
          <a:endParaRPr lang="en-US"/>
        </a:p>
      </dgm:t>
    </dgm:pt>
    <dgm:pt modelId="{0F6DAC62-AB50-474C-814C-5AC2CEA06381}" cxnId="{FB474720-9B9F-4CD7-98C8-353CDF662AEC}" type="sibTrans">
      <dgm:prSet/>
      <dgm:spPr/>
      <dgm:t>
        <a:bodyPr/>
        <a:lstStyle/>
        <a:p>
          <a:endParaRPr lang="en-US"/>
        </a:p>
      </dgm:t>
    </dgm:pt>
    <dgm:pt modelId="{808D1B65-8685-4470-AAE7-8D9B2C019A67}">
      <dgm:prSet phldrT="[Text]"/>
      <dgm:spPr/>
      <dgm:t>
        <a:bodyPr/>
        <a:lstStyle/>
        <a:p>
          <a:r>
            <a:rPr lang="en-US" dirty="0" smtClean="0"/>
            <a:t>Arrangement </a:t>
          </a:r>
          <a:endParaRPr lang="en-US" dirty="0"/>
        </a:p>
      </dgm:t>
    </dgm:pt>
    <dgm:pt modelId="{97B55891-64C4-435A-84B9-F7665C731AC2}" cxnId="{A6216702-7144-42FA-8D47-72B4AB626022}" type="parTrans">
      <dgm:prSet/>
      <dgm:spPr/>
      <dgm:t>
        <a:bodyPr/>
        <a:lstStyle/>
        <a:p>
          <a:endParaRPr lang="en-US"/>
        </a:p>
      </dgm:t>
    </dgm:pt>
    <dgm:pt modelId="{F1A87239-CE4F-449E-8E7E-C61C64E63C99}" cxnId="{A6216702-7144-42FA-8D47-72B4AB626022}" type="sibTrans">
      <dgm:prSet/>
      <dgm:spPr/>
      <dgm:t>
        <a:bodyPr/>
        <a:lstStyle/>
        <a:p>
          <a:endParaRPr lang="en-US"/>
        </a:p>
      </dgm:t>
    </dgm:pt>
    <dgm:pt modelId="{F5E73393-867E-49E1-83C3-EAD892364C92}">
      <dgm:prSet phldrT="[Text]"/>
      <dgm:spPr/>
      <dgm:t>
        <a:bodyPr/>
        <a:lstStyle/>
        <a:p>
          <a:r>
            <a:rPr lang="en-US" dirty="0" smtClean="0"/>
            <a:t>Learning Centre</a:t>
          </a:r>
          <a:endParaRPr lang="en-US" dirty="0"/>
        </a:p>
      </dgm:t>
    </dgm:pt>
    <dgm:pt modelId="{DF7492BA-A2B0-4BA5-BDB9-86E53ACB8CA6}" cxnId="{C199DE84-9CD1-471F-A4C2-033D0F0CC15B}" type="parTrans">
      <dgm:prSet/>
      <dgm:spPr/>
      <dgm:t>
        <a:bodyPr/>
        <a:lstStyle/>
        <a:p>
          <a:endParaRPr lang="en-US"/>
        </a:p>
      </dgm:t>
    </dgm:pt>
    <dgm:pt modelId="{074DB3D7-5911-4D7B-BBA7-E76F9E4BA255}" cxnId="{C199DE84-9CD1-471F-A4C2-033D0F0CC15B}" type="sibTrans">
      <dgm:prSet/>
      <dgm:spPr/>
      <dgm:t>
        <a:bodyPr/>
        <a:lstStyle/>
        <a:p>
          <a:endParaRPr lang="en-US"/>
        </a:p>
      </dgm:t>
    </dgm:pt>
    <dgm:pt modelId="{7662C631-DDB7-47FF-93DD-8884ED514892}" type="pres">
      <dgm:prSet presAssocID="{7C470B15-13B8-4119-945C-305F64BF9E1B}" presName="Name0" presStyleCnt="0">
        <dgm:presLayoutVars>
          <dgm:dir/>
          <dgm:animLvl val="lvl"/>
          <dgm:resizeHandles val="exact"/>
        </dgm:presLayoutVars>
      </dgm:prSet>
      <dgm:spPr/>
    </dgm:pt>
    <dgm:pt modelId="{17A4538B-B0D0-448A-A622-D6F3637FF0E5}" type="pres">
      <dgm:prSet presAssocID="{79F980E3-9FCE-4543-B253-3E4FA7919D6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8692-2294-4462-8130-6D0EE075A4C9}" type="pres">
      <dgm:prSet presAssocID="{0F6DAC62-AB50-474C-814C-5AC2CEA06381}" presName="parTxOnlySpace" presStyleCnt="0"/>
      <dgm:spPr/>
    </dgm:pt>
    <dgm:pt modelId="{8C1C477C-A856-495C-A643-4805441DEE05}" type="pres">
      <dgm:prSet presAssocID="{808D1B65-8685-4470-AAE7-8D9B2C019A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DC3D1-6921-43B6-80EC-AC2EDD7924EA}" type="pres">
      <dgm:prSet presAssocID="{F1A87239-CE4F-449E-8E7E-C61C64E63C99}" presName="parTxOnlySpace" presStyleCnt="0"/>
      <dgm:spPr/>
    </dgm:pt>
    <dgm:pt modelId="{04A55276-0482-4A17-BFB4-4060FA10EEFC}" type="pres">
      <dgm:prSet presAssocID="{F5E73393-867E-49E1-83C3-EAD892364C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DD3E20-B0B8-47DD-AB5E-D400E1ED315D}" type="presOf" srcId="{79F980E3-9FCE-4543-B253-3E4FA7919D68}" destId="{17A4538B-B0D0-448A-A622-D6F3637FF0E5}" srcOrd="0" destOrd="0" presId="urn:microsoft.com/office/officeart/2005/8/layout/chevron1"/>
    <dgm:cxn modelId="{824865AA-EBEB-4AF1-9F4D-1852EE474B94}" type="presOf" srcId="{7C470B15-13B8-4119-945C-305F64BF9E1B}" destId="{7662C631-DDB7-47FF-93DD-8884ED514892}" srcOrd="0" destOrd="0" presId="urn:microsoft.com/office/officeart/2005/8/layout/chevron1"/>
    <dgm:cxn modelId="{FB474720-9B9F-4CD7-98C8-353CDF662AEC}" srcId="{7C470B15-13B8-4119-945C-305F64BF9E1B}" destId="{79F980E3-9FCE-4543-B253-3E4FA7919D68}" srcOrd="0" destOrd="0" parTransId="{975A5CCF-F53B-4FE9-B99F-5CEF7A1D12ED}" sibTransId="{0F6DAC62-AB50-474C-814C-5AC2CEA06381}"/>
    <dgm:cxn modelId="{A6216702-7144-42FA-8D47-72B4AB626022}" srcId="{7C470B15-13B8-4119-945C-305F64BF9E1B}" destId="{808D1B65-8685-4470-AAE7-8D9B2C019A67}" srcOrd="1" destOrd="0" parTransId="{97B55891-64C4-435A-84B9-F7665C731AC2}" sibTransId="{F1A87239-CE4F-449E-8E7E-C61C64E63C99}"/>
    <dgm:cxn modelId="{C199DE84-9CD1-471F-A4C2-033D0F0CC15B}" srcId="{7C470B15-13B8-4119-945C-305F64BF9E1B}" destId="{F5E73393-867E-49E1-83C3-EAD892364C92}" srcOrd="2" destOrd="0" parTransId="{DF7492BA-A2B0-4BA5-BDB9-86E53ACB8CA6}" sibTransId="{074DB3D7-5911-4D7B-BBA7-E76F9E4BA255}"/>
    <dgm:cxn modelId="{CB8C8ABE-0EB7-4269-A5C9-09B7B07C7511}" type="presOf" srcId="{F5E73393-867E-49E1-83C3-EAD892364C92}" destId="{04A55276-0482-4A17-BFB4-4060FA10EEFC}" srcOrd="0" destOrd="0" presId="urn:microsoft.com/office/officeart/2005/8/layout/chevron1"/>
    <dgm:cxn modelId="{872B143A-DC93-4A56-9F33-86A50C862B3E}" type="presOf" srcId="{808D1B65-8685-4470-AAE7-8D9B2C019A67}" destId="{8C1C477C-A856-495C-A643-4805441DEE05}" srcOrd="0" destOrd="0" presId="urn:microsoft.com/office/officeart/2005/8/layout/chevron1"/>
    <dgm:cxn modelId="{F06B3831-466B-4A27-A712-A6F8AC6A2C92}" type="presParOf" srcId="{7662C631-DDB7-47FF-93DD-8884ED514892}" destId="{17A4538B-B0D0-448A-A622-D6F3637FF0E5}" srcOrd="0" destOrd="0" presId="urn:microsoft.com/office/officeart/2005/8/layout/chevron1"/>
    <dgm:cxn modelId="{65C14A8C-D925-4459-A846-143A936A163E}" type="presParOf" srcId="{7662C631-DDB7-47FF-93DD-8884ED514892}" destId="{885E8692-2294-4462-8130-6D0EE075A4C9}" srcOrd="1" destOrd="0" presId="urn:microsoft.com/office/officeart/2005/8/layout/chevron1"/>
    <dgm:cxn modelId="{BF083E0C-1943-4CE4-8F67-461D51D1AF7D}" type="presParOf" srcId="{7662C631-DDB7-47FF-93DD-8884ED514892}" destId="{8C1C477C-A856-495C-A643-4805441DEE05}" srcOrd="2" destOrd="0" presId="urn:microsoft.com/office/officeart/2005/8/layout/chevron1"/>
    <dgm:cxn modelId="{5DAA29FF-A0A0-4A5C-B876-FBDE932FF2FB}" type="presParOf" srcId="{7662C631-DDB7-47FF-93DD-8884ED514892}" destId="{36DDC3D1-6921-43B6-80EC-AC2EDD7924EA}" srcOrd="3" destOrd="0" presId="urn:microsoft.com/office/officeart/2005/8/layout/chevron1"/>
    <dgm:cxn modelId="{D8EBE368-9A0E-4162-9C4A-380FBBA352B2}" type="presParOf" srcId="{7662C631-DDB7-47FF-93DD-8884ED514892}" destId="{04A55276-0482-4A17-BFB4-4060FA10EEF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C3BA3-FBD1-46C7-849E-7E95EB8689F4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988C18C9-F4F8-445E-82BA-9D04047B76FA}">
      <dgm:prSet phldrT="[Text]"/>
      <dgm:spPr/>
      <dgm:t>
        <a:bodyPr/>
        <a:lstStyle/>
        <a:p>
          <a:r>
            <a:rPr lang="en-US" dirty="0" smtClean="0"/>
            <a:t>Space, furniture, apparatus</a:t>
          </a:r>
          <a:endParaRPr lang="en-US" dirty="0"/>
        </a:p>
      </dgm:t>
    </dgm:pt>
    <dgm:pt modelId="{6B23DCF6-2A5C-434F-BBD3-2A46E846E191}" cxnId="{18946D0B-C14A-49B4-88B6-6E0F506154B8}" type="parTrans">
      <dgm:prSet/>
      <dgm:spPr/>
      <dgm:t>
        <a:bodyPr/>
        <a:lstStyle/>
        <a:p>
          <a:endParaRPr lang="en-US"/>
        </a:p>
      </dgm:t>
    </dgm:pt>
    <dgm:pt modelId="{3E325F3E-2AEF-4E42-AFCD-B824A7316587}" cxnId="{18946D0B-C14A-49B4-88B6-6E0F506154B8}" type="sibTrans">
      <dgm:prSet/>
      <dgm:spPr/>
      <dgm:t>
        <a:bodyPr/>
        <a:lstStyle/>
        <a:p>
          <a:endParaRPr lang="en-US"/>
        </a:p>
      </dgm:t>
    </dgm:pt>
    <dgm:pt modelId="{BB508D37-950F-4F2D-BDA4-CA258D13F86A}">
      <dgm:prSet phldrT="[Text]"/>
      <dgm:spPr/>
      <dgm:t>
        <a:bodyPr/>
        <a:lstStyle/>
        <a:p>
          <a:r>
            <a:rPr lang="en-US" dirty="0" smtClean="0"/>
            <a:t>Light (pencahayaan)and air</a:t>
          </a:r>
          <a:endParaRPr lang="en-US" dirty="0"/>
        </a:p>
      </dgm:t>
    </dgm:pt>
    <dgm:pt modelId="{0B8FD180-F2C6-48DD-9B98-50574F681F36}" cxnId="{23E26CD8-2AEF-47AC-93AC-F944C1629D3E}" type="parTrans">
      <dgm:prSet/>
      <dgm:spPr/>
      <dgm:t>
        <a:bodyPr/>
        <a:lstStyle/>
        <a:p>
          <a:endParaRPr lang="en-US"/>
        </a:p>
      </dgm:t>
    </dgm:pt>
    <dgm:pt modelId="{D941F718-2C2C-4DED-B84C-3C4482E30CDC}" cxnId="{23E26CD8-2AEF-47AC-93AC-F944C1629D3E}" type="sibTrans">
      <dgm:prSet/>
      <dgm:spPr/>
      <dgm:t>
        <a:bodyPr/>
        <a:lstStyle/>
        <a:p>
          <a:endParaRPr lang="en-US"/>
        </a:p>
      </dgm:t>
    </dgm:pt>
    <dgm:pt modelId="{0892E2F6-BE2A-4E26-ABAE-55419C18C2F6}">
      <dgm:prSet phldrT="[Text]"/>
      <dgm:spPr/>
      <dgm:t>
        <a:bodyPr/>
        <a:lstStyle/>
        <a:p>
          <a:r>
            <a:rPr lang="en-US" dirty="0" smtClean="0"/>
            <a:t>Natural environment</a:t>
          </a:r>
          <a:endParaRPr lang="en-US" dirty="0"/>
        </a:p>
      </dgm:t>
    </dgm:pt>
    <dgm:pt modelId="{88139E95-ED6B-494C-92CC-6CE93B01D200}" cxnId="{8CE29751-9A7C-4AE7-AFF8-A0FAE7302D92}" type="parTrans">
      <dgm:prSet/>
      <dgm:spPr/>
      <dgm:t>
        <a:bodyPr/>
        <a:lstStyle/>
        <a:p>
          <a:endParaRPr lang="en-US"/>
        </a:p>
      </dgm:t>
    </dgm:pt>
    <dgm:pt modelId="{EB11F17E-CDDC-47FF-8FF3-D9DB5D3A7A21}" cxnId="{8CE29751-9A7C-4AE7-AFF8-A0FAE7302D92}" type="sibTrans">
      <dgm:prSet/>
      <dgm:spPr/>
      <dgm:t>
        <a:bodyPr/>
        <a:lstStyle/>
        <a:p>
          <a:endParaRPr lang="en-US"/>
        </a:p>
      </dgm:t>
    </dgm:pt>
    <dgm:pt modelId="{89ADA27D-41ED-4C64-BD0D-246A632BD549}" type="pres">
      <dgm:prSet presAssocID="{D3DC3BA3-FBD1-46C7-849E-7E95EB8689F4}" presName="compositeShape" presStyleCnt="0">
        <dgm:presLayoutVars>
          <dgm:dir/>
          <dgm:resizeHandles/>
        </dgm:presLayoutVars>
      </dgm:prSet>
      <dgm:spPr/>
    </dgm:pt>
    <dgm:pt modelId="{9CD961CE-1990-45E4-92E8-29230F9FCF87}" type="pres">
      <dgm:prSet presAssocID="{D3DC3BA3-FBD1-46C7-849E-7E95EB8689F4}" presName="pyramid" presStyleLbl="node1" presStyleIdx="0" presStyleCnt="1"/>
      <dgm:spPr/>
    </dgm:pt>
    <dgm:pt modelId="{1C3C509D-D62D-4A95-B05C-FA4B3322C1FC}" type="pres">
      <dgm:prSet presAssocID="{D3DC3BA3-FBD1-46C7-849E-7E95EB8689F4}" presName="theList" presStyleCnt="0"/>
      <dgm:spPr/>
    </dgm:pt>
    <dgm:pt modelId="{4A033626-8B09-490A-AACA-7F3A392AE9E9}" type="pres">
      <dgm:prSet presAssocID="{988C18C9-F4F8-445E-82BA-9D04047B76F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4C028-0C6B-4A5F-985B-58F27DFAB5D9}" type="pres">
      <dgm:prSet presAssocID="{988C18C9-F4F8-445E-82BA-9D04047B76FA}" presName="aSpace" presStyleCnt="0"/>
      <dgm:spPr/>
    </dgm:pt>
    <dgm:pt modelId="{7213F199-21A0-496D-9C30-0DC9BD047A2C}" type="pres">
      <dgm:prSet presAssocID="{BB508D37-950F-4F2D-BDA4-CA258D13F86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15616-CEFD-4CD6-89F1-05FC75ED09DA}" type="pres">
      <dgm:prSet presAssocID="{BB508D37-950F-4F2D-BDA4-CA258D13F86A}" presName="aSpace" presStyleCnt="0"/>
      <dgm:spPr/>
    </dgm:pt>
    <dgm:pt modelId="{1EAB78B0-B6DD-4BEC-AF78-3D976E71C902}" type="pres">
      <dgm:prSet presAssocID="{0892E2F6-BE2A-4E26-ABAE-55419C18C2F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EB8F1-B43A-408C-B925-A46FF1F04E72}" type="pres">
      <dgm:prSet presAssocID="{0892E2F6-BE2A-4E26-ABAE-55419C18C2F6}" presName="aSpace" presStyleCnt="0"/>
      <dgm:spPr/>
    </dgm:pt>
  </dgm:ptLst>
  <dgm:cxnLst>
    <dgm:cxn modelId="{69AA1FF5-CC59-47D2-BF94-FC7A02214E2D}" type="presOf" srcId="{988C18C9-F4F8-445E-82BA-9D04047B76FA}" destId="{4A033626-8B09-490A-AACA-7F3A392AE9E9}" srcOrd="0" destOrd="0" presId="urn:microsoft.com/office/officeart/2005/8/layout/pyramid2"/>
    <dgm:cxn modelId="{8CE29751-9A7C-4AE7-AFF8-A0FAE7302D92}" srcId="{D3DC3BA3-FBD1-46C7-849E-7E95EB8689F4}" destId="{0892E2F6-BE2A-4E26-ABAE-55419C18C2F6}" srcOrd="2" destOrd="0" parTransId="{88139E95-ED6B-494C-92CC-6CE93B01D200}" sibTransId="{EB11F17E-CDDC-47FF-8FF3-D9DB5D3A7A21}"/>
    <dgm:cxn modelId="{9FE4C8BA-10CF-406A-ACEA-E00F8E492625}" type="presOf" srcId="{D3DC3BA3-FBD1-46C7-849E-7E95EB8689F4}" destId="{89ADA27D-41ED-4C64-BD0D-246A632BD549}" srcOrd="0" destOrd="0" presId="urn:microsoft.com/office/officeart/2005/8/layout/pyramid2"/>
    <dgm:cxn modelId="{C7871DC2-87D1-430B-80EC-9BF67D9F70CF}" type="presOf" srcId="{0892E2F6-BE2A-4E26-ABAE-55419C18C2F6}" destId="{1EAB78B0-B6DD-4BEC-AF78-3D976E71C902}" srcOrd="0" destOrd="0" presId="urn:microsoft.com/office/officeart/2005/8/layout/pyramid2"/>
    <dgm:cxn modelId="{AE762EA2-9F78-4861-920D-DAF84F5C8C7C}" type="presOf" srcId="{BB508D37-950F-4F2D-BDA4-CA258D13F86A}" destId="{7213F199-21A0-496D-9C30-0DC9BD047A2C}" srcOrd="0" destOrd="0" presId="urn:microsoft.com/office/officeart/2005/8/layout/pyramid2"/>
    <dgm:cxn modelId="{18946D0B-C14A-49B4-88B6-6E0F506154B8}" srcId="{D3DC3BA3-FBD1-46C7-849E-7E95EB8689F4}" destId="{988C18C9-F4F8-445E-82BA-9D04047B76FA}" srcOrd="0" destOrd="0" parTransId="{6B23DCF6-2A5C-434F-BBD3-2A46E846E191}" sibTransId="{3E325F3E-2AEF-4E42-AFCD-B824A7316587}"/>
    <dgm:cxn modelId="{23E26CD8-2AEF-47AC-93AC-F944C1629D3E}" srcId="{D3DC3BA3-FBD1-46C7-849E-7E95EB8689F4}" destId="{BB508D37-950F-4F2D-BDA4-CA258D13F86A}" srcOrd="1" destOrd="0" parTransId="{0B8FD180-F2C6-48DD-9B98-50574F681F36}" sibTransId="{D941F718-2C2C-4DED-B84C-3C4482E30CDC}"/>
    <dgm:cxn modelId="{F563FC2F-2B46-4D7B-ACBC-79724D65D837}" type="presParOf" srcId="{89ADA27D-41ED-4C64-BD0D-246A632BD549}" destId="{9CD961CE-1990-45E4-92E8-29230F9FCF87}" srcOrd="0" destOrd="0" presId="urn:microsoft.com/office/officeart/2005/8/layout/pyramid2"/>
    <dgm:cxn modelId="{CD937233-373A-4068-A425-9BC2F2EF84B6}" type="presParOf" srcId="{89ADA27D-41ED-4C64-BD0D-246A632BD549}" destId="{1C3C509D-D62D-4A95-B05C-FA4B3322C1FC}" srcOrd="1" destOrd="0" presId="urn:microsoft.com/office/officeart/2005/8/layout/pyramid2"/>
    <dgm:cxn modelId="{A10438DE-02E8-44C8-9770-62BA862E3BFA}" type="presParOf" srcId="{1C3C509D-D62D-4A95-B05C-FA4B3322C1FC}" destId="{4A033626-8B09-490A-AACA-7F3A392AE9E9}" srcOrd="0" destOrd="0" presId="urn:microsoft.com/office/officeart/2005/8/layout/pyramid2"/>
    <dgm:cxn modelId="{F12D28DC-4044-4ABB-9DC9-322AF605E140}" type="presParOf" srcId="{1C3C509D-D62D-4A95-B05C-FA4B3322C1FC}" destId="{44C4C028-0C6B-4A5F-985B-58F27DFAB5D9}" srcOrd="1" destOrd="0" presId="urn:microsoft.com/office/officeart/2005/8/layout/pyramid2"/>
    <dgm:cxn modelId="{E5B973AA-88E2-4EEF-8481-FEA002439FCA}" type="presParOf" srcId="{1C3C509D-D62D-4A95-B05C-FA4B3322C1FC}" destId="{7213F199-21A0-496D-9C30-0DC9BD047A2C}" srcOrd="2" destOrd="0" presId="urn:microsoft.com/office/officeart/2005/8/layout/pyramid2"/>
    <dgm:cxn modelId="{780C0BDE-5937-4469-BE70-A89B379926DC}" type="presParOf" srcId="{1C3C509D-D62D-4A95-B05C-FA4B3322C1FC}" destId="{72C15616-CEFD-4CD6-89F1-05FC75ED09DA}" srcOrd="3" destOrd="0" presId="urn:microsoft.com/office/officeart/2005/8/layout/pyramid2"/>
    <dgm:cxn modelId="{5209CE43-CBFC-4789-9654-42C794642838}" type="presParOf" srcId="{1C3C509D-D62D-4A95-B05C-FA4B3322C1FC}" destId="{1EAB78B0-B6DD-4BEC-AF78-3D976E71C902}" srcOrd="4" destOrd="0" presId="urn:microsoft.com/office/officeart/2005/8/layout/pyramid2"/>
    <dgm:cxn modelId="{5EDB5B92-C38B-429F-85A2-AECB4A1633FA}" type="presParOf" srcId="{1C3C509D-D62D-4A95-B05C-FA4B3322C1FC}" destId="{44BEB8F1-B43A-408C-B925-A46FF1F04E7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DDD3DB-D122-40FB-B69F-FFB30F23472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DCFBEB-EBEA-433D-A408-4DCF8AB7C2AC}">
      <dgm:prSet phldrT="[Text]"/>
      <dgm:spPr/>
      <dgm:t>
        <a:bodyPr/>
        <a:lstStyle/>
        <a:p>
          <a:r>
            <a:rPr lang="en-US" dirty="0" smtClean="0"/>
            <a:t>Easy to modified</a:t>
          </a:r>
          <a:endParaRPr lang="en-US" dirty="0"/>
        </a:p>
      </dgm:t>
    </dgm:pt>
    <dgm:pt modelId="{03AF53DC-5D48-4C70-A252-E2B6D69F6840}" cxnId="{81215088-064F-40F9-B151-D96FF7B20AFE}" type="parTrans">
      <dgm:prSet/>
      <dgm:spPr/>
      <dgm:t>
        <a:bodyPr/>
        <a:lstStyle/>
        <a:p>
          <a:endParaRPr lang="en-US"/>
        </a:p>
      </dgm:t>
    </dgm:pt>
    <dgm:pt modelId="{F8FED746-E977-4717-AEDD-FED17C51A406}" cxnId="{81215088-064F-40F9-B151-D96FF7B20AFE}" type="sibTrans">
      <dgm:prSet/>
      <dgm:spPr/>
      <dgm:t>
        <a:bodyPr/>
        <a:lstStyle/>
        <a:p>
          <a:endParaRPr lang="en-US"/>
        </a:p>
      </dgm:t>
    </dgm:pt>
    <dgm:pt modelId="{F66C2CAD-156C-4C8D-AE96-8EA8E1C58674}">
      <dgm:prSet phldrT="[Text]"/>
      <dgm:spPr/>
      <dgm:t>
        <a:bodyPr/>
        <a:lstStyle/>
        <a:p>
          <a:r>
            <a:rPr lang="en-US" dirty="0" smtClean="0"/>
            <a:t>Arrange neatly</a:t>
          </a:r>
          <a:endParaRPr lang="en-US" dirty="0"/>
        </a:p>
      </dgm:t>
    </dgm:pt>
    <dgm:pt modelId="{D6ACD6FC-29CB-4A25-91D5-8FD3A58F920F}" cxnId="{BE3E6830-2AFD-4E10-8D01-F44C9909B85D}" type="parTrans">
      <dgm:prSet/>
      <dgm:spPr/>
      <dgm:t>
        <a:bodyPr/>
        <a:lstStyle/>
        <a:p>
          <a:endParaRPr lang="en-US"/>
        </a:p>
      </dgm:t>
    </dgm:pt>
    <dgm:pt modelId="{30F7919C-F33C-4846-AF31-7F4CED9C9C14}" cxnId="{BE3E6830-2AFD-4E10-8D01-F44C9909B85D}" type="sibTrans">
      <dgm:prSet/>
      <dgm:spPr/>
      <dgm:t>
        <a:bodyPr/>
        <a:lstStyle/>
        <a:p>
          <a:endParaRPr lang="en-US"/>
        </a:p>
      </dgm:t>
    </dgm:pt>
    <dgm:pt modelId="{012C5C76-FB30-4A2A-95AD-4F31207E1C07}">
      <dgm:prSet phldrT="[Text]"/>
      <dgm:spPr/>
      <dgm:t>
        <a:bodyPr/>
        <a:lstStyle/>
        <a:p>
          <a:r>
            <a:rPr lang="en-US" dirty="0" smtClean="0"/>
            <a:t>Displays wall for children artwork</a:t>
          </a:r>
          <a:endParaRPr lang="en-US" dirty="0"/>
        </a:p>
      </dgm:t>
    </dgm:pt>
    <dgm:pt modelId="{B697238B-D520-468B-8CA0-A95DDE1B8CE6}" cxnId="{E25E7B67-A30D-4521-AF95-13EE9A3A9A15}" type="parTrans">
      <dgm:prSet/>
      <dgm:spPr/>
      <dgm:t>
        <a:bodyPr/>
        <a:lstStyle/>
        <a:p>
          <a:endParaRPr lang="en-US"/>
        </a:p>
      </dgm:t>
    </dgm:pt>
    <dgm:pt modelId="{65B7F195-8A71-4C51-BD6C-3EEE49547121}" cxnId="{E25E7B67-A30D-4521-AF95-13EE9A3A9A15}" type="sibTrans">
      <dgm:prSet/>
      <dgm:spPr/>
      <dgm:t>
        <a:bodyPr/>
        <a:lstStyle/>
        <a:p>
          <a:endParaRPr lang="en-US"/>
        </a:p>
      </dgm:t>
    </dgm:pt>
    <dgm:pt modelId="{CB197943-2B8D-4CB4-BA36-AF15D7307DFB}" type="pres">
      <dgm:prSet presAssocID="{93DDD3DB-D122-40FB-B69F-FFB30F2347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D66849-55CA-4DDB-9FF8-70DB461C27BF}" type="pres">
      <dgm:prSet presAssocID="{32DCFBEB-EBEA-433D-A408-4DCF8AB7C2AC}" presName="composite" presStyleCnt="0"/>
      <dgm:spPr/>
    </dgm:pt>
    <dgm:pt modelId="{2AF7B889-60FB-48C0-928D-7E5DDAF47742}" type="pres">
      <dgm:prSet presAssocID="{32DCFBEB-EBEA-433D-A408-4DCF8AB7C2AC}" presName="LShape" presStyleLbl="alignNode1" presStyleIdx="0" presStyleCnt="5"/>
      <dgm:spPr/>
    </dgm:pt>
    <dgm:pt modelId="{2172BD73-FC86-4CF4-9F89-3D3332B07BFA}" type="pres">
      <dgm:prSet presAssocID="{32DCFBEB-EBEA-433D-A408-4DCF8AB7C2A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B0547-F1CD-4470-91A8-36C1C9804F9C}" type="pres">
      <dgm:prSet presAssocID="{32DCFBEB-EBEA-433D-A408-4DCF8AB7C2AC}" presName="Triangle" presStyleLbl="alignNode1" presStyleIdx="1" presStyleCnt="5"/>
      <dgm:spPr/>
    </dgm:pt>
    <dgm:pt modelId="{6C235976-A3EB-492D-A8D5-3E02CC2E35C2}" type="pres">
      <dgm:prSet presAssocID="{F8FED746-E977-4717-AEDD-FED17C51A406}" presName="sibTrans" presStyleCnt="0"/>
      <dgm:spPr/>
    </dgm:pt>
    <dgm:pt modelId="{8817B70E-82F0-4A8B-A960-518F9B34FAD2}" type="pres">
      <dgm:prSet presAssocID="{F8FED746-E977-4717-AEDD-FED17C51A406}" presName="space" presStyleCnt="0"/>
      <dgm:spPr/>
    </dgm:pt>
    <dgm:pt modelId="{CDCC87BE-A6D6-4BF8-8A08-720E604030A7}" type="pres">
      <dgm:prSet presAssocID="{F66C2CAD-156C-4C8D-AE96-8EA8E1C58674}" presName="composite" presStyleCnt="0"/>
      <dgm:spPr/>
    </dgm:pt>
    <dgm:pt modelId="{AA67EA51-25C8-4346-98E0-50C1D8622BB9}" type="pres">
      <dgm:prSet presAssocID="{F66C2CAD-156C-4C8D-AE96-8EA8E1C58674}" presName="LShape" presStyleLbl="alignNode1" presStyleIdx="2" presStyleCnt="5"/>
      <dgm:spPr/>
    </dgm:pt>
    <dgm:pt modelId="{730D28AB-B0E7-43F4-9DB7-C5A7EB1B590A}" type="pres">
      <dgm:prSet presAssocID="{F66C2CAD-156C-4C8D-AE96-8EA8E1C5867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C5830-A500-4BB5-B202-30F8ACB3A120}" type="pres">
      <dgm:prSet presAssocID="{F66C2CAD-156C-4C8D-AE96-8EA8E1C58674}" presName="Triangle" presStyleLbl="alignNode1" presStyleIdx="3" presStyleCnt="5"/>
      <dgm:spPr/>
    </dgm:pt>
    <dgm:pt modelId="{01A37851-50C8-4754-A9D1-CAE152D82CA7}" type="pres">
      <dgm:prSet presAssocID="{30F7919C-F33C-4846-AF31-7F4CED9C9C14}" presName="sibTrans" presStyleCnt="0"/>
      <dgm:spPr/>
    </dgm:pt>
    <dgm:pt modelId="{51632CF8-F218-4EE5-A1E2-2FE9639BE3C2}" type="pres">
      <dgm:prSet presAssocID="{30F7919C-F33C-4846-AF31-7F4CED9C9C14}" presName="space" presStyleCnt="0"/>
      <dgm:spPr/>
    </dgm:pt>
    <dgm:pt modelId="{7703CC25-DDEA-4D3D-BC28-5ADC3F19F289}" type="pres">
      <dgm:prSet presAssocID="{012C5C76-FB30-4A2A-95AD-4F31207E1C07}" presName="composite" presStyleCnt="0"/>
      <dgm:spPr/>
    </dgm:pt>
    <dgm:pt modelId="{9F627498-5335-42F2-8CEF-C7F137AE0290}" type="pres">
      <dgm:prSet presAssocID="{012C5C76-FB30-4A2A-95AD-4F31207E1C07}" presName="LShape" presStyleLbl="alignNode1" presStyleIdx="4" presStyleCnt="5"/>
      <dgm:spPr/>
    </dgm:pt>
    <dgm:pt modelId="{317FDA4F-E6AA-4F93-A762-2D2777856F50}" type="pres">
      <dgm:prSet presAssocID="{012C5C76-FB30-4A2A-95AD-4F31207E1C0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63E15-A5F2-4649-8D2C-A0249CCB9226}" type="presOf" srcId="{32DCFBEB-EBEA-433D-A408-4DCF8AB7C2AC}" destId="{2172BD73-FC86-4CF4-9F89-3D3332B07BFA}" srcOrd="0" destOrd="0" presId="urn:microsoft.com/office/officeart/2009/3/layout/StepUpProcess"/>
    <dgm:cxn modelId="{01212760-5677-4F01-832E-07A4B874242A}" type="presOf" srcId="{012C5C76-FB30-4A2A-95AD-4F31207E1C07}" destId="{317FDA4F-E6AA-4F93-A762-2D2777856F50}" srcOrd="0" destOrd="0" presId="urn:microsoft.com/office/officeart/2009/3/layout/StepUpProcess"/>
    <dgm:cxn modelId="{E25E7B67-A30D-4521-AF95-13EE9A3A9A15}" srcId="{93DDD3DB-D122-40FB-B69F-FFB30F23472F}" destId="{012C5C76-FB30-4A2A-95AD-4F31207E1C07}" srcOrd="2" destOrd="0" parTransId="{B697238B-D520-468B-8CA0-A95DDE1B8CE6}" sibTransId="{65B7F195-8A71-4C51-BD6C-3EEE49547121}"/>
    <dgm:cxn modelId="{81215088-064F-40F9-B151-D96FF7B20AFE}" srcId="{93DDD3DB-D122-40FB-B69F-FFB30F23472F}" destId="{32DCFBEB-EBEA-433D-A408-4DCF8AB7C2AC}" srcOrd="0" destOrd="0" parTransId="{03AF53DC-5D48-4C70-A252-E2B6D69F6840}" sibTransId="{F8FED746-E977-4717-AEDD-FED17C51A406}"/>
    <dgm:cxn modelId="{687FB647-3822-4E3D-98D5-43EC27F2DCF3}" type="presOf" srcId="{F66C2CAD-156C-4C8D-AE96-8EA8E1C58674}" destId="{730D28AB-B0E7-43F4-9DB7-C5A7EB1B590A}" srcOrd="0" destOrd="0" presId="urn:microsoft.com/office/officeart/2009/3/layout/StepUpProcess"/>
    <dgm:cxn modelId="{BE3E6830-2AFD-4E10-8D01-F44C9909B85D}" srcId="{93DDD3DB-D122-40FB-B69F-FFB30F23472F}" destId="{F66C2CAD-156C-4C8D-AE96-8EA8E1C58674}" srcOrd="1" destOrd="0" parTransId="{D6ACD6FC-29CB-4A25-91D5-8FD3A58F920F}" sibTransId="{30F7919C-F33C-4846-AF31-7F4CED9C9C14}"/>
    <dgm:cxn modelId="{940FC079-2280-4074-9A6F-7EF1235278D2}" type="presOf" srcId="{93DDD3DB-D122-40FB-B69F-FFB30F23472F}" destId="{CB197943-2B8D-4CB4-BA36-AF15D7307DFB}" srcOrd="0" destOrd="0" presId="urn:microsoft.com/office/officeart/2009/3/layout/StepUpProcess"/>
    <dgm:cxn modelId="{8FA74183-2D5E-4F21-B1A1-107A5DF14F41}" type="presParOf" srcId="{CB197943-2B8D-4CB4-BA36-AF15D7307DFB}" destId="{4AD66849-55CA-4DDB-9FF8-70DB461C27BF}" srcOrd="0" destOrd="0" presId="urn:microsoft.com/office/officeart/2009/3/layout/StepUpProcess"/>
    <dgm:cxn modelId="{0872B32B-2813-46B6-BB1E-53D8EBE743A9}" type="presParOf" srcId="{4AD66849-55CA-4DDB-9FF8-70DB461C27BF}" destId="{2AF7B889-60FB-48C0-928D-7E5DDAF47742}" srcOrd="0" destOrd="0" presId="urn:microsoft.com/office/officeart/2009/3/layout/StepUpProcess"/>
    <dgm:cxn modelId="{B78981C9-BF98-4FD1-9176-28371937E1E9}" type="presParOf" srcId="{4AD66849-55CA-4DDB-9FF8-70DB461C27BF}" destId="{2172BD73-FC86-4CF4-9F89-3D3332B07BFA}" srcOrd="1" destOrd="0" presId="urn:microsoft.com/office/officeart/2009/3/layout/StepUpProcess"/>
    <dgm:cxn modelId="{5F07264A-0471-470F-8A28-4525C2C3109E}" type="presParOf" srcId="{4AD66849-55CA-4DDB-9FF8-70DB461C27BF}" destId="{814B0547-F1CD-4470-91A8-36C1C9804F9C}" srcOrd="2" destOrd="0" presId="urn:microsoft.com/office/officeart/2009/3/layout/StepUpProcess"/>
    <dgm:cxn modelId="{5E228F0E-9107-4469-A1C0-B5B0E6CA78A9}" type="presParOf" srcId="{CB197943-2B8D-4CB4-BA36-AF15D7307DFB}" destId="{6C235976-A3EB-492D-A8D5-3E02CC2E35C2}" srcOrd="1" destOrd="0" presId="urn:microsoft.com/office/officeart/2009/3/layout/StepUpProcess"/>
    <dgm:cxn modelId="{C967DA17-AC35-4F42-A75B-06C3ACC3B2A5}" type="presParOf" srcId="{6C235976-A3EB-492D-A8D5-3E02CC2E35C2}" destId="{8817B70E-82F0-4A8B-A960-518F9B34FAD2}" srcOrd="0" destOrd="0" presId="urn:microsoft.com/office/officeart/2009/3/layout/StepUpProcess"/>
    <dgm:cxn modelId="{12CF772C-17EE-45BD-A977-389EE924A312}" type="presParOf" srcId="{CB197943-2B8D-4CB4-BA36-AF15D7307DFB}" destId="{CDCC87BE-A6D6-4BF8-8A08-720E604030A7}" srcOrd="2" destOrd="0" presId="urn:microsoft.com/office/officeart/2009/3/layout/StepUpProcess"/>
    <dgm:cxn modelId="{FDBF1273-C773-4FCD-B578-48DD7423A7BE}" type="presParOf" srcId="{CDCC87BE-A6D6-4BF8-8A08-720E604030A7}" destId="{AA67EA51-25C8-4346-98E0-50C1D8622BB9}" srcOrd="0" destOrd="0" presId="urn:microsoft.com/office/officeart/2009/3/layout/StepUpProcess"/>
    <dgm:cxn modelId="{F00D5034-76E9-4F84-A302-B193368BD00A}" type="presParOf" srcId="{CDCC87BE-A6D6-4BF8-8A08-720E604030A7}" destId="{730D28AB-B0E7-43F4-9DB7-C5A7EB1B590A}" srcOrd="1" destOrd="0" presId="urn:microsoft.com/office/officeart/2009/3/layout/StepUpProcess"/>
    <dgm:cxn modelId="{94A7532C-D991-4C3B-BC2A-C5D904DBF58D}" type="presParOf" srcId="{CDCC87BE-A6D6-4BF8-8A08-720E604030A7}" destId="{E78C5830-A500-4BB5-B202-30F8ACB3A120}" srcOrd="2" destOrd="0" presId="urn:microsoft.com/office/officeart/2009/3/layout/StepUpProcess"/>
    <dgm:cxn modelId="{4BEBBC0E-09F3-4AA8-801C-77C791C0E578}" type="presParOf" srcId="{CB197943-2B8D-4CB4-BA36-AF15D7307DFB}" destId="{01A37851-50C8-4754-A9D1-CAE152D82CA7}" srcOrd="3" destOrd="0" presId="urn:microsoft.com/office/officeart/2009/3/layout/StepUpProcess"/>
    <dgm:cxn modelId="{729D8A22-E2DE-4F4D-88FA-4E8E5511071D}" type="presParOf" srcId="{01A37851-50C8-4754-A9D1-CAE152D82CA7}" destId="{51632CF8-F218-4EE5-A1E2-2FE9639BE3C2}" srcOrd="0" destOrd="0" presId="urn:microsoft.com/office/officeart/2009/3/layout/StepUpProcess"/>
    <dgm:cxn modelId="{242C1433-55D4-4E44-9393-D696C13EF272}" type="presParOf" srcId="{CB197943-2B8D-4CB4-BA36-AF15D7307DFB}" destId="{7703CC25-DDEA-4D3D-BC28-5ADC3F19F289}" srcOrd="4" destOrd="0" presId="urn:microsoft.com/office/officeart/2009/3/layout/StepUpProcess"/>
    <dgm:cxn modelId="{7553077A-1FB2-4394-8B53-DB5AA71217F3}" type="presParOf" srcId="{7703CC25-DDEA-4D3D-BC28-5ADC3F19F289}" destId="{9F627498-5335-42F2-8CEF-C7F137AE0290}" srcOrd="0" destOrd="0" presId="urn:microsoft.com/office/officeart/2009/3/layout/StepUpProcess"/>
    <dgm:cxn modelId="{B3477593-74A7-4BF1-B80B-63C7A6E40E61}" type="presParOf" srcId="{7703CC25-DDEA-4D3D-BC28-5ADC3F19F289}" destId="{317FDA4F-E6AA-4F93-A762-2D2777856F5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62DC9D-A02A-4D40-BD0C-FB8F56E7F37E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8E3AD9-2A69-43E8-B2EF-45364954E700}">
      <dgm:prSet phldrT="[Text]"/>
      <dgm:spPr/>
      <dgm:t>
        <a:bodyPr/>
        <a:lstStyle/>
        <a:p>
          <a:r>
            <a:rPr lang="en-US" dirty="0" smtClean="0"/>
            <a:t>Learning center &amp; use it optimally</a:t>
          </a:r>
          <a:endParaRPr lang="en-US" dirty="0"/>
        </a:p>
      </dgm:t>
    </dgm:pt>
    <dgm:pt modelId="{9C49AC86-C49A-490A-866B-56EEFF1E1B5B}" cxnId="{B74ABA38-7FD9-4863-BFD6-8104F27CC94D}" type="parTrans">
      <dgm:prSet/>
      <dgm:spPr/>
      <dgm:t>
        <a:bodyPr/>
        <a:lstStyle/>
        <a:p>
          <a:endParaRPr lang="en-US"/>
        </a:p>
      </dgm:t>
    </dgm:pt>
    <dgm:pt modelId="{068DC024-4C5D-44CB-8856-26DA9EB6F381}" cxnId="{B74ABA38-7FD9-4863-BFD6-8104F27CC94D}" type="sibTrans">
      <dgm:prSet/>
      <dgm:spPr/>
      <dgm:t>
        <a:bodyPr/>
        <a:lstStyle/>
        <a:p>
          <a:endParaRPr lang="en-US"/>
        </a:p>
      </dgm:t>
    </dgm:pt>
    <dgm:pt modelId="{D1A56182-9319-4052-B407-8280E978AEDB}">
      <dgm:prSet phldrT="[Text]"/>
      <dgm:spPr/>
      <dgm:t>
        <a:bodyPr/>
        <a:lstStyle/>
        <a:p>
          <a:r>
            <a:rPr lang="en-US" dirty="0" smtClean="0"/>
            <a:t>Completeness easy to access ,suitable  based on teaching and learning needs</a:t>
          </a:r>
          <a:endParaRPr lang="en-US" dirty="0"/>
        </a:p>
      </dgm:t>
    </dgm:pt>
    <dgm:pt modelId="{02465DBA-13FB-4A75-9DFC-0B6424873684}" cxnId="{1E6C8156-B54E-44DB-BE7E-BF9181121A8C}" type="parTrans">
      <dgm:prSet/>
      <dgm:spPr/>
      <dgm:t>
        <a:bodyPr/>
        <a:lstStyle/>
        <a:p>
          <a:endParaRPr lang="en-US"/>
        </a:p>
      </dgm:t>
    </dgm:pt>
    <dgm:pt modelId="{399282FA-94E3-4384-8605-A6655F8E98A4}" cxnId="{1E6C8156-B54E-44DB-BE7E-BF9181121A8C}" type="sibTrans">
      <dgm:prSet/>
      <dgm:spPr/>
      <dgm:t>
        <a:bodyPr/>
        <a:lstStyle/>
        <a:p>
          <a:endParaRPr lang="en-US"/>
        </a:p>
      </dgm:t>
    </dgm:pt>
    <dgm:pt modelId="{836AEA89-2D4F-4C6D-B6A4-235623C9CC83}">
      <dgm:prSet phldrT="[Text]"/>
      <dgm:spPr/>
      <dgm:t>
        <a:bodyPr/>
        <a:lstStyle/>
        <a:p>
          <a:r>
            <a:rPr lang="en-US" dirty="0" smtClean="0"/>
            <a:t>Suitable for collaborative play</a:t>
          </a:r>
          <a:endParaRPr lang="en-US" dirty="0"/>
        </a:p>
      </dgm:t>
    </dgm:pt>
    <dgm:pt modelId="{A648F29E-F6F6-48DC-9E61-A5EC113C3C04}" cxnId="{BABD9370-11F4-4884-8379-5A5E59A2328B}" type="parTrans">
      <dgm:prSet/>
      <dgm:spPr/>
      <dgm:t>
        <a:bodyPr/>
        <a:lstStyle/>
        <a:p>
          <a:endParaRPr lang="en-US"/>
        </a:p>
      </dgm:t>
    </dgm:pt>
    <dgm:pt modelId="{9B2EFB94-2A65-440A-8D50-2BD843B9AEAA}" cxnId="{BABD9370-11F4-4884-8379-5A5E59A2328B}" type="sibTrans">
      <dgm:prSet/>
      <dgm:spPr/>
      <dgm:t>
        <a:bodyPr/>
        <a:lstStyle/>
        <a:p>
          <a:endParaRPr lang="en-US"/>
        </a:p>
      </dgm:t>
    </dgm:pt>
    <dgm:pt modelId="{EB4443DE-916D-4523-B741-758EC2EF1961}">
      <dgm:prSet phldrT="[Text]"/>
      <dgm:spPr/>
      <dgm:t>
        <a:bodyPr/>
        <a:lstStyle/>
        <a:p>
          <a:endParaRPr lang="en-US" dirty="0"/>
        </a:p>
      </dgm:t>
    </dgm:pt>
    <dgm:pt modelId="{446CF27C-359D-488D-B6F7-F7BD297B38B3}" cxnId="{902D33FF-2787-4312-85C7-23DA9CF47687}" type="sibTrans">
      <dgm:prSet/>
      <dgm:spPr/>
      <dgm:t>
        <a:bodyPr/>
        <a:lstStyle/>
        <a:p>
          <a:endParaRPr lang="en-US"/>
        </a:p>
      </dgm:t>
    </dgm:pt>
    <dgm:pt modelId="{C2308B05-FA49-4674-B5F5-748A3AF52B0A}" cxnId="{902D33FF-2787-4312-85C7-23DA9CF47687}" type="parTrans">
      <dgm:prSet/>
      <dgm:spPr/>
      <dgm:t>
        <a:bodyPr/>
        <a:lstStyle/>
        <a:p>
          <a:endParaRPr lang="en-US"/>
        </a:p>
      </dgm:t>
    </dgm:pt>
    <dgm:pt modelId="{B2B16B2F-880F-4DC1-9334-04AB1F0F24D9}" type="pres">
      <dgm:prSet presAssocID="{2962DC9D-A02A-4D40-BD0C-FB8F56E7F37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C80907FD-29E2-4365-9A9E-33FB4EF52A5D}" type="pres">
      <dgm:prSet presAssocID="{2962DC9D-A02A-4D40-BD0C-FB8F56E7F37E}" presName="arrowNode" presStyleLbl="node1" presStyleIdx="0" presStyleCnt="1"/>
      <dgm:spPr/>
    </dgm:pt>
    <dgm:pt modelId="{1EFCAED9-89AD-4737-BDE3-17D8129BECF6}" type="pres">
      <dgm:prSet presAssocID="{2C8E3AD9-2A69-43E8-B2EF-45364954E700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7EBA4-9F1E-461B-BAA0-5C37950898B4}" type="pres">
      <dgm:prSet presAssocID="{D1A56182-9319-4052-B407-8280E978AEDB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7CAAD-A65D-465E-9C63-7B1B3BEA6F01}" type="pres">
      <dgm:prSet presAssocID="{399282FA-94E3-4384-8605-A6655F8E98A4}" presName="dotNode2" presStyleCnt="0"/>
      <dgm:spPr/>
    </dgm:pt>
    <dgm:pt modelId="{95E7BC57-7EB7-4715-85AE-A79C51ED137F}" type="pres">
      <dgm:prSet presAssocID="{399282FA-94E3-4384-8605-A6655F8E98A4}" presName="dotRepeatNode" presStyleLbl="fgShp" presStyleIdx="0" presStyleCnt="2"/>
      <dgm:spPr/>
      <dgm:t>
        <a:bodyPr/>
        <a:lstStyle/>
        <a:p>
          <a:endParaRPr lang="en-US"/>
        </a:p>
      </dgm:t>
    </dgm:pt>
    <dgm:pt modelId="{7D57DA30-4C79-4A61-B4C6-B97285662022}" type="pres">
      <dgm:prSet presAssocID="{836AEA89-2D4F-4C6D-B6A4-235623C9CC83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2BED-84E9-4F14-AE6D-C1B75FAF6B75}" type="pres">
      <dgm:prSet presAssocID="{9B2EFB94-2A65-440A-8D50-2BD843B9AEAA}" presName="dotNode3" presStyleCnt="0"/>
      <dgm:spPr/>
    </dgm:pt>
    <dgm:pt modelId="{75BD3B80-B849-4336-88A2-1DA7AF348B70}" type="pres">
      <dgm:prSet presAssocID="{9B2EFB94-2A65-440A-8D50-2BD843B9AEAA}" presName="dotRepeatNode" presStyleLbl="fgShp" presStyleIdx="1" presStyleCnt="2"/>
      <dgm:spPr/>
      <dgm:t>
        <a:bodyPr/>
        <a:lstStyle/>
        <a:p>
          <a:endParaRPr lang="en-US"/>
        </a:p>
      </dgm:t>
    </dgm:pt>
    <dgm:pt modelId="{C0C55430-6DF6-4A94-B038-73BFF6B8B7AC}" type="pres">
      <dgm:prSet presAssocID="{EB4443DE-916D-4523-B741-758EC2EF1961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6C8156-B54E-44DB-BE7E-BF9181121A8C}" srcId="{2962DC9D-A02A-4D40-BD0C-FB8F56E7F37E}" destId="{D1A56182-9319-4052-B407-8280E978AEDB}" srcOrd="1" destOrd="0" parTransId="{02465DBA-13FB-4A75-9DFC-0B6424873684}" sibTransId="{399282FA-94E3-4384-8605-A6655F8E98A4}"/>
    <dgm:cxn modelId="{9D7A8DA7-CC9B-41D5-9540-64843DB28F6E}" type="presOf" srcId="{9B2EFB94-2A65-440A-8D50-2BD843B9AEAA}" destId="{75BD3B80-B849-4336-88A2-1DA7AF348B70}" srcOrd="0" destOrd="0" presId="urn:microsoft.com/office/officeart/2009/3/layout/DescendingProcess"/>
    <dgm:cxn modelId="{B74ABA38-7FD9-4863-BFD6-8104F27CC94D}" srcId="{2962DC9D-A02A-4D40-BD0C-FB8F56E7F37E}" destId="{2C8E3AD9-2A69-43E8-B2EF-45364954E700}" srcOrd="0" destOrd="0" parTransId="{9C49AC86-C49A-490A-866B-56EEFF1E1B5B}" sibTransId="{068DC024-4C5D-44CB-8856-26DA9EB6F381}"/>
    <dgm:cxn modelId="{CABF023D-1030-4B66-9222-DB8856C4EBFC}" type="presOf" srcId="{2962DC9D-A02A-4D40-BD0C-FB8F56E7F37E}" destId="{B2B16B2F-880F-4DC1-9334-04AB1F0F24D9}" srcOrd="0" destOrd="0" presId="urn:microsoft.com/office/officeart/2009/3/layout/DescendingProcess"/>
    <dgm:cxn modelId="{F8C35EAB-2CD0-4E35-BAC9-68199C6B1A8D}" type="presOf" srcId="{EB4443DE-916D-4523-B741-758EC2EF1961}" destId="{C0C55430-6DF6-4A94-B038-73BFF6B8B7AC}" srcOrd="0" destOrd="0" presId="urn:microsoft.com/office/officeart/2009/3/layout/DescendingProcess"/>
    <dgm:cxn modelId="{ACC5E759-EFAE-4BB1-A923-0C5E44D64A97}" type="presOf" srcId="{399282FA-94E3-4384-8605-A6655F8E98A4}" destId="{95E7BC57-7EB7-4715-85AE-A79C51ED137F}" srcOrd="0" destOrd="0" presId="urn:microsoft.com/office/officeart/2009/3/layout/DescendingProcess"/>
    <dgm:cxn modelId="{F9CFD59F-170E-4D47-ADE2-6A7F88155FD9}" type="presOf" srcId="{836AEA89-2D4F-4C6D-B6A4-235623C9CC83}" destId="{7D57DA30-4C79-4A61-B4C6-B97285662022}" srcOrd="0" destOrd="0" presId="urn:microsoft.com/office/officeart/2009/3/layout/DescendingProcess"/>
    <dgm:cxn modelId="{48B9D09B-64CB-4506-B11B-4CD7E15CF6CB}" type="presOf" srcId="{2C8E3AD9-2A69-43E8-B2EF-45364954E700}" destId="{1EFCAED9-89AD-4737-BDE3-17D8129BECF6}" srcOrd="0" destOrd="0" presId="urn:microsoft.com/office/officeart/2009/3/layout/DescendingProcess"/>
    <dgm:cxn modelId="{BABD9370-11F4-4884-8379-5A5E59A2328B}" srcId="{2962DC9D-A02A-4D40-BD0C-FB8F56E7F37E}" destId="{836AEA89-2D4F-4C6D-B6A4-235623C9CC83}" srcOrd="2" destOrd="0" parTransId="{A648F29E-F6F6-48DC-9E61-A5EC113C3C04}" sibTransId="{9B2EFB94-2A65-440A-8D50-2BD843B9AEAA}"/>
    <dgm:cxn modelId="{CF8A89D5-8773-473A-B289-1DE7D4D93473}" type="presOf" srcId="{D1A56182-9319-4052-B407-8280E978AEDB}" destId="{B307EBA4-9F1E-461B-BAA0-5C37950898B4}" srcOrd="0" destOrd="0" presId="urn:microsoft.com/office/officeart/2009/3/layout/DescendingProcess"/>
    <dgm:cxn modelId="{902D33FF-2787-4312-85C7-23DA9CF47687}" srcId="{2962DC9D-A02A-4D40-BD0C-FB8F56E7F37E}" destId="{EB4443DE-916D-4523-B741-758EC2EF1961}" srcOrd="3" destOrd="0" parTransId="{C2308B05-FA49-4674-B5F5-748A3AF52B0A}" sibTransId="{446CF27C-359D-488D-B6F7-F7BD297B38B3}"/>
    <dgm:cxn modelId="{BA256BC3-A5AD-43F6-BB6A-F5123E43A27B}" type="presParOf" srcId="{B2B16B2F-880F-4DC1-9334-04AB1F0F24D9}" destId="{C80907FD-29E2-4365-9A9E-33FB4EF52A5D}" srcOrd="0" destOrd="0" presId="urn:microsoft.com/office/officeart/2009/3/layout/DescendingProcess"/>
    <dgm:cxn modelId="{D3C0AA06-BA39-4AE0-B6E6-7DA10B1C1E43}" type="presParOf" srcId="{B2B16B2F-880F-4DC1-9334-04AB1F0F24D9}" destId="{1EFCAED9-89AD-4737-BDE3-17D8129BECF6}" srcOrd="1" destOrd="0" presId="urn:microsoft.com/office/officeart/2009/3/layout/DescendingProcess"/>
    <dgm:cxn modelId="{D44279B4-53E1-43A1-902A-818FD976399F}" type="presParOf" srcId="{B2B16B2F-880F-4DC1-9334-04AB1F0F24D9}" destId="{B307EBA4-9F1E-461B-BAA0-5C37950898B4}" srcOrd="2" destOrd="0" presId="urn:microsoft.com/office/officeart/2009/3/layout/DescendingProcess"/>
    <dgm:cxn modelId="{E995032E-4324-4C7A-9278-01281915167E}" type="presParOf" srcId="{B2B16B2F-880F-4DC1-9334-04AB1F0F24D9}" destId="{4547CAAD-A65D-465E-9C63-7B1B3BEA6F01}" srcOrd="3" destOrd="0" presId="urn:microsoft.com/office/officeart/2009/3/layout/DescendingProcess"/>
    <dgm:cxn modelId="{8CB07528-05E9-435F-9A89-3F87ECA1F128}" type="presParOf" srcId="{4547CAAD-A65D-465E-9C63-7B1B3BEA6F01}" destId="{95E7BC57-7EB7-4715-85AE-A79C51ED137F}" srcOrd="0" destOrd="0" presId="urn:microsoft.com/office/officeart/2009/3/layout/DescendingProcess"/>
    <dgm:cxn modelId="{83859C1E-B220-4149-8901-0314C89D6CFF}" type="presParOf" srcId="{B2B16B2F-880F-4DC1-9334-04AB1F0F24D9}" destId="{7D57DA30-4C79-4A61-B4C6-B97285662022}" srcOrd="4" destOrd="0" presId="urn:microsoft.com/office/officeart/2009/3/layout/DescendingProcess"/>
    <dgm:cxn modelId="{F035FAB0-8055-49D7-9675-76E5A0F50762}" type="presParOf" srcId="{B2B16B2F-880F-4DC1-9334-04AB1F0F24D9}" destId="{0A192BED-84E9-4F14-AE6D-C1B75FAF6B75}" srcOrd="5" destOrd="0" presId="urn:microsoft.com/office/officeart/2009/3/layout/DescendingProcess"/>
    <dgm:cxn modelId="{32AC2EB4-C6AF-4857-8D7D-2D3D77415BAB}" type="presParOf" srcId="{0A192BED-84E9-4F14-AE6D-C1B75FAF6B75}" destId="{75BD3B80-B849-4336-88A2-1DA7AF348B70}" srcOrd="0" destOrd="0" presId="urn:microsoft.com/office/officeart/2009/3/layout/DescendingProcess"/>
    <dgm:cxn modelId="{8831B18E-1902-4E3F-BFC2-85C227BF37C0}" type="presParOf" srcId="{B2B16B2F-880F-4DC1-9334-04AB1F0F24D9}" destId="{C0C55430-6DF6-4A94-B038-73BFF6B8B7AC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CD400D-7AB2-4D26-B8E0-7386C7CFC03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966832-5B78-4144-A16E-9EE5B2B15E19}">
      <dgm:prSet phldrT="[Text]" phldr="0" custT="0"/>
      <dgm:spPr/>
      <dgm:t>
        <a:bodyPr vert="horz" wrap="square"/>
        <a:lstStyle>
          <a:lvl1pPr algn="ctr">
            <a:defRPr sz="4400"/>
          </a:lvl1pPr>
          <a:lvl2pPr marL="285750" indent="-285750" algn="ctr">
            <a:defRPr sz="3400"/>
          </a:lvl2pPr>
          <a:lvl3pPr marL="571500" indent="-285750" algn="ctr">
            <a:defRPr sz="3400"/>
          </a:lvl3pPr>
          <a:lvl4pPr marL="857250" indent="-285750" algn="ctr">
            <a:defRPr sz="3400"/>
          </a:lvl4pPr>
          <a:lvl5pPr marL="1143000" indent="-285750" algn="ctr">
            <a:defRPr sz="3400"/>
          </a:lvl5pPr>
          <a:lvl6pPr marL="1428750" indent="-285750" algn="ctr">
            <a:defRPr sz="3400"/>
          </a:lvl6pPr>
          <a:lvl7pPr marL="1714500" indent="-285750" algn="ctr">
            <a:defRPr sz="3400"/>
          </a:lvl7pPr>
          <a:lvl8pPr marL="2000250" indent="-285750" algn="ctr">
            <a:defRPr sz="3400"/>
          </a:lvl8pPr>
          <a:lvl9pPr marL="2286000" indent="-285750" algn="ctr">
            <a:defRPr sz="3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Strategi pengajaran</a:t>
          </a:r>
          <a:r>
            <a:rPr lang="en-US" dirty="0" smtClean="0"/>
            <a:t/>
          </a:r>
          <a:endParaRPr lang="en-US" dirty="0" smtClean="0"/>
        </a:p>
      </dgm:t>
    </dgm:pt>
    <dgm:pt modelId="{647D6CE3-645C-4A0E-9F76-1E1EE7A52DF9}" cxnId="{CC0E806A-D210-4B93-B15C-D948E3D61ABC}" type="parTrans">
      <dgm:prSet/>
      <dgm:spPr/>
      <dgm:t>
        <a:bodyPr/>
        <a:lstStyle/>
        <a:p>
          <a:endParaRPr lang="en-US"/>
        </a:p>
      </dgm:t>
    </dgm:pt>
    <dgm:pt modelId="{FC97FDC6-5D42-42E7-8741-742A47B3A881}" cxnId="{CC0E806A-D210-4B93-B15C-D948E3D61ABC}" type="sibTrans">
      <dgm:prSet/>
      <dgm:spPr/>
      <dgm:t>
        <a:bodyPr/>
        <a:lstStyle/>
        <a:p>
          <a:endParaRPr lang="en-US"/>
        </a:p>
      </dgm:t>
    </dgm:pt>
    <dgm:pt modelId="{74B3A587-44EE-4425-B442-7665047407DC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Kanak-kanak berpusat</a:t>
          </a:r>
          <a:r>
            <a:rPr lang="en-US" dirty="0" smtClean="0"/>
            <a:t/>
          </a:r>
          <a:endParaRPr lang="en-US" dirty="0" smtClean="0"/>
        </a:p>
      </dgm:t>
    </dgm:pt>
    <dgm:pt modelId="{18A83C68-A232-45EB-BA5E-EB3C90393CB4}" cxnId="{C83F5767-FE8A-497B-940C-7E1FA3FB9C9C}" type="parTrans">
      <dgm:prSet/>
      <dgm:spPr/>
      <dgm:t>
        <a:bodyPr/>
        <a:lstStyle/>
        <a:p>
          <a:endParaRPr lang="en-US"/>
        </a:p>
      </dgm:t>
    </dgm:pt>
    <dgm:pt modelId="{A055AF6C-371C-4C7C-961A-2B1FA66BBEFA}" cxnId="{C83F5767-FE8A-497B-940C-7E1FA3FB9C9C}" type="sibTrans">
      <dgm:prSet/>
      <dgm:spPr/>
      <dgm:t>
        <a:bodyPr/>
        <a:lstStyle/>
        <a:p>
          <a:endParaRPr lang="en-US"/>
        </a:p>
      </dgm:t>
    </dgm:pt>
    <dgm:pt modelId="{87BCFA84-9E9F-4857-842F-E9C64C7384AF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Belajar melalui mainan</a:t>
          </a:r>
          <a:r>
            <a:rPr lang="en-US" dirty="0" smtClean="0"/>
            <a:t/>
          </a:r>
          <a:endParaRPr lang="en-US" dirty="0" smtClean="0"/>
        </a:p>
      </dgm:t>
    </dgm:pt>
    <dgm:pt modelId="{9D97252B-CBEC-4112-B47D-D7696ECF83CE}" cxnId="{11F1EC85-93D5-4834-8F4E-236FA8831BC3}" type="parTrans">
      <dgm:prSet/>
      <dgm:spPr/>
      <dgm:t>
        <a:bodyPr/>
        <a:lstStyle/>
        <a:p>
          <a:endParaRPr lang="en-US"/>
        </a:p>
      </dgm:t>
    </dgm:pt>
    <dgm:pt modelId="{5988050D-B9E2-4446-A68E-AE7A7DD56C24}" cxnId="{11F1EC85-93D5-4834-8F4E-236FA8831BC3}" type="sibTrans">
      <dgm:prSet/>
      <dgm:spPr/>
      <dgm:t>
        <a:bodyPr/>
        <a:lstStyle/>
        <a:p>
          <a:endParaRPr lang="en-US"/>
        </a:p>
      </dgm:t>
    </dgm:pt>
    <dgm:pt modelId="{065B4EDC-427F-4403-9494-562D34692451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dirty="0" smtClean="0"/>
            <a:t>penerokaan</a:t>
          </a:r>
          <a:r>
            <a:rPr lang="en-US" dirty="0" smtClean="0"/>
            <a:t> </a:t>
          </a:r>
          <a:r>
            <a:rPr lang="en-US" dirty="0"/>
            <a:t/>
          </a:r>
          <a:endParaRPr lang="en-US" dirty="0"/>
        </a:p>
      </dgm:t>
    </dgm:pt>
    <dgm:pt modelId="{FCA13053-C6E9-43FD-9EB5-4524F63FB847}" cxnId="{151B803D-5ED8-42A6-A5CF-09A26C1BAAB7}" type="parTrans">
      <dgm:prSet/>
      <dgm:spPr/>
      <dgm:t>
        <a:bodyPr/>
        <a:lstStyle/>
        <a:p>
          <a:endParaRPr lang="en-US"/>
        </a:p>
      </dgm:t>
    </dgm:pt>
    <dgm:pt modelId="{B29EA0A2-DC6E-4F34-BA0D-D592B0A96160}" cxnId="{151B803D-5ED8-42A6-A5CF-09A26C1BAAB7}" type="sibTrans">
      <dgm:prSet/>
      <dgm:spPr/>
      <dgm:t>
        <a:bodyPr/>
        <a:lstStyle/>
        <a:p>
          <a:endParaRPr lang="en-US"/>
        </a:p>
      </dgm:t>
    </dgm:pt>
    <dgm:pt modelId="{D73AC0D2-D10F-4ED8-9F11-BB2EA8F67A66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Integrasi</a:t>
          </a:r>
          <a:r>
            <a:rPr lang="en-US" dirty="0" smtClean="0"/>
            <a:t/>
          </a:r>
          <a:endParaRPr lang="en-US" dirty="0" smtClean="0"/>
        </a:p>
      </dgm:t>
    </dgm:pt>
    <dgm:pt modelId="{43946A79-C847-49AD-B7C0-4E35A1BEB8AE}" cxnId="{B7BC2EA0-D7C4-4B47-8E02-183ED030E9B3}" type="parTrans">
      <dgm:prSet/>
      <dgm:spPr/>
      <dgm:t>
        <a:bodyPr/>
        <a:lstStyle/>
        <a:p>
          <a:endParaRPr lang="en-US"/>
        </a:p>
      </dgm:t>
    </dgm:pt>
    <dgm:pt modelId="{B9B5D701-A042-43A5-AB0D-597FDB51C22A}" cxnId="{B7BC2EA0-D7C4-4B47-8E02-183ED030E9B3}" type="sibTrans">
      <dgm:prSet/>
      <dgm:spPr/>
      <dgm:t>
        <a:bodyPr/>
        <a:lstStyle/>
        <a:p>
          <a:endParaRPr lang="en-US"/>
        </a:p>
      </dgm:t>
    </dgm:pt>
    <dgm:pt modelId="{5DE985A3-1E93-45E2-8C62-D4606A2AD5EF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Tematik</a:t>
          </a:r>
          <a:r>
            <a:rPr lang="en-US" dirty="0" smtClean="0"/>
            <a:t/>
          </a:r>
          <a:endParaRPr lang="en-US" dirty="0" smtClean="0"/>
        </a:p>
      </dgm:t>
    </dgm:pt>
    <dgm:pt modelId="{9C2CE0AB-5CDF-45DC-A27D-C03F253ED0B7}" cxnId="{663AF1E9-8A44-42A3-B24C-3AE457E947DD}" type="parTrans">
      <dgm:prSet/>
      <dgm:spPr/>
      <dgm:t>
        <a:bodyPr/>
        <a:lstStyle/>
        <a:p>
          <a:endParaRPr lang="en-US"/>
        </a:p>
      </dgm:t>
    </dgm:pt>
    <dgm:pt modelId="{534F0EB2-D87D-492E-879C-E135ADBADBAA}" cxnId="{663AF1E9-8A44-42A3-B24C-3AE457E947DD}" type="sibTrans">
      <dgm:prSet/>
      <dgm:spPr/>
      <dgm:t>
        <a:bodyPr/>
        <a:lstStyle/>
        <a:p>
          <a:endParaRPr lang="en-US"/>
        </a:p>
      </dgm:t>
    </dgm:pt>
    <dgm:pt modelId="{58D773B5-E46F-4876-B13A-83C339D66BFF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8E8D67A8-2B73-40B3-A0E8-97D5BE721418}" cxnId="{758F5647-378D-4E2C-82FB-32E0B832D00C}" type="parTrans">
      <dgm:prSet/>
      <dgm:spPr/>
      <dgm:t>
        <a:bodyPr/>
        <a:lstStyle/>
        <a:p>
          <a:endParaRPr lang="en-US"/>
        </a:p>
      </dgm:t>
    </dgm:pt>
    <dgm:pt modelId="{B1B6CDA9-0A96-444D-9455-B0616BAFB3B7}" cxnId="{758F5647-378D-4E2C-82FB-32E0B832D00C}" type="sibTrans">
      <dgm:prSet/>
      <dgm:spPr/>
      <dgm:t>
        <a:bodyPr/>
        <a:lstStyle/>
        <a:p>
          <a:endParaRPr lang="en-US"/>
        </a:p>
      </dgm:t>
    </dgm:pt>
    <dgm:pt modelId="{1344AEDA-D617-4FBA-8508-932294D60FF0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Penguasaan </a:t>
          </a:r>
          <a:r>
            <a:rPr lang="en-US" dirty="0"/>
            <a:t/>
          </a:r>
          <a:endParaRPr lang="en-US" dirty="0"/>
        </a:p>
      </dgm:t>
    </dgm:pt>
    <dgm:pt modelId="{0B0F7B15-1DCE-4025-9EA8-F5AB2E627F56}" cxnId="{41EF614C-818B-45DC-BA0F-93503BE2915A}" type="parTrans">
      <dgm:prSet/>
      <dgm:spPr/>
      <dgm:t>
        <a:bodyPr/>
        <a:lstStyle/>
        <a:p>
          <a:endParaRPr lang="en-US"/>
        </a:p>
      </dgm:t>
    </dgm:pt>
    <dgm:pt modelId="{4EB74586-A488-4070-BF14-AB89FBFEB9C5}" cxnId="{41EF614C-818B-45DC-BA0F-93503BE2915A}" type="sibTrans">
      <dgm:prSet/>
      <dgm:spPr/>
      <dgm:t>
        <a:bodyPr/>
        <a:lstStyle/>
        <a:p>
          <a:endParaRPr lang="en-US"/>
        </a:p>
      </dgm:t>
    </dgm:pt>
    <dgm:pt modelId="{D0166C8C-0455-4315-A6BE-11CC1DD7E015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Kontekstual</a:t>
          </a:r>
          <a:r>
            <a:rPr lang="en-US" dirty="0" smtClean="0"/>
            <a:t/>
          </a:r>
          <a:endParaRPr lang="en-US" dirty="0" smtClean="0"/>
        </a:p>
      </dgm:t>
    </dgm:pt>
    <dgm:pt modelId="{1AD40D1A-8AD3-4357-ACE0-A7E43FEEDF18}" cxnId="{27E4C0CB-8801-40CE-AA35-131E8EB68613}" type="parTrans">
      <dgm:prSet/>
      <dgm:spPr/>
      <dgm:t>
        <a:bodyPr/>
        <a:lstStyle/>
        <a:p>
          <a:endParaRPr lang="en-US"/>
        </a:p>
      </dgm:t>
    </dgm:pt>
    <dgm:pt modelId="{97524980-7EB5-40AF-9983-D8B251579871}" cxnId="{27E4C0CB-8801-40CE-AA35-131E8EB68613}" type="sibTrans">
      <dgm:prSet/>
      <dgm:spPr/>
      <dgm:t>
        <a:bodyPr/>
        <a:lstStyle/>
        <a:p>
          <a:endParaRPr lang="en-US"/>
        </a:p>
      </dgm:t>
    </dgm:pt>
    <dgm:pt modelId="{0E67CF75-F248-4B50-B2B0-0465EFC688F1}">
      <dgm:prSet phldrT="[Text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Kecerdasan berbilang</a:t>
          </a:r>
          <a:r>
            <a:rPr lang="en-US" dirty="0" smtClean="0"/>
            <a:t/>
          </a:r>
          <a:endParaRPr lang="en-US" dirty="0" smtClean="0"/>
        </a:p>
      </dgm:t>
    </dgm:pt>
    <dgm:pt modelId="{9BFEE158-84C5-4EBC-A25C-D05CBCF5D534}" cxnId="{5256254D-CD2E-493B-BCA2-73A7E4CC5C4E}" type="parTrans">
      <dgm:prSet/>
      <dgm:spPr/>
      <dgm:t>
        <a:bodyPr/>
        <a:lstStyle/>
        <a:p>
          <a:endParaRPr lang="en-US"/>
        </a:p>
      </dgm:t>
    </dgm:pt>
    <dgm:pt modelId="{A599986C-A4B7-43DC-951F-59129CEEEBD0}" cxnId="{5256254D-CD2E-493B-BCA2-73A7E4CC5C4E}" type="sibTrans">
      <dgm:prSet/>
      <dgm:spPr/>
      <dgm:t>
        <a:bodyPr/>
        <a:lstStyle/>
        <a:p>
          <a:endParaRPr lang="en-US"/>
        </a:p>
      </dgm:t>
    </dgm:pt>
    <dgm:pt modelId="{495F7D12-798B-4A40-A40D-E4497769021B}" type="pres">
      <dgm:prSet presAssocID="{83CD400D-7AB2-4D26-B8E0-7386C7CFC0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9C6FF-C9F4-4FB2-8511-DB600F967351}" type="pres">
      <dgm:prSet presAssocID="{83CD400D-7AB2-4D26-B8E0-7386C7CFC03F}" presName="radial" presStyleCnt="0">
        <dgm:presLayoutVars>
          <dgm:animLvl val="ctr"/>
        </dgm:presLayoutVars>
      </dgm:prSet>
      <dgm:spPr/>
    </dgm:pt>
    <dgm:pt modelId="{5A5A9984-5FD9-496D-A159-75CA57FABBE5}" type="pres">
      <dgm:prSet presAssocID="{CC966832-5B78-4144-A16E-9EE5B2B15E19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90D49B2-CB3B-40B1-BD60-44291DC17667}" type="pres">
      <dgm:prSet presAssocID="{74B3A587-44EE-4425-B442-7665047407DC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530C4-40D5-4A9A-BCC0-98F455983E52}" type="pres">
      <dgm:prSet presAssocID="{87BCFA84-9E9F-4857-842F-E9C64C7384AF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510CC-78B9-49C0-B505-5125B74DB87A}" type="pres">
      <dgm:prSet presAssocID="{065B4EDC-427F-4403-9494-562D34692451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6215-F2F2-4118-B604-A09495C539FD}" type="pres">
      <dgm:prSet presAssocID="{D73AC0D2-D10F-4ED8-9F11-BB2EA8F67A6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FCFB6-5BCE-427D-A107-2CEFA35BB939}" type="pres">
      <dgm:prSet presAssocID="{5DE985A3-1E93-45E2-8C62-D4606A2AD5EF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1F641-D1C8-4DE8-8989-D174A9A754D6}" type="pres">
      <dgm:prSet presAssocID="{58D773B5-E46F-4876-B13A-83C339D66BFF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FACE5-8A7B-4EFC-BC01-8059DA8D8283}" type="pres">
      <dgm:prSet presAssocID="{1344AEDA-D617-4FBA-8508-932294D60FF0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A47F4-56E7-4B29-9D32-9564C418BFC4}" type="pres">
      <dgm:prSet presAssocID="{D0166C8C-0455-4315-A6BE-11CC1DD7E015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7C04F-C6D7-47FC-80A1-68E07A8930CB}" type="pres">
      <dgm:prSet presAssocID="{0E67CF75-F248-4B50-B2B0-0465EFC688F1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E806A-D210-4B93-B15C-D948E3D61ABC}" srcId="{83CD400D-7AB2-4D26-B8E0-7386C7CFC03F}" destId="{CC966832-5B78-4144-A16E-9EE5B2B15E19}" srcOrd="0" destOrd="0" parTransId="{647D6CE3-645C-4A0E-9F76-1E1EE7A52DF9}" sibTransId="{FC97FDC6-5D42-42E7-8741-742A47B3A881}"/>
    <dgm:cxn modelId="{C83F5767-FE8A-497B-940C-7E1FA3FB9C9C}" srcId="{CC966832-5B78-4144-A16E-9EE5B2B15E19}" destId="{74B3A587-44EE-4425-B442-7665047407DC}" srcOrd="0" destOrd="0" parTransId="{18A83C68-A232-45EB-BA5E-EB3C90393CB4}" sibTransId="{A055AF6C-371C-4C7C-961A-2B1FA66BBEFA}"/>
    <dgm:cxn modelId="{11F1EC85-93D5-4834-8F4E-236FA8831BC3}" srcId="{CC966832-5B78-4144-A16E-9EE5B2B15E19}" destId="{87BCFA84-9E9F-4857-842F-E9C64C7384AF}" srcOrd="1" destOrd="0" parTransId="{9D97252B-CBEC-4112-B47D-D7696ECF83CE}" sibTransId="{5988050D-B9E2-4446-A68E-AE7A7DD56C24}"/>
    <dgm:cxn modelId="{151B803D-5ED8-42A6-A5CF-09A26C1BAAB7}" srcId="{CC966832-5B78-4144-A16E-9EE5B2B15E19}" destId="{065B4EDC-427F-4403-9494-562D34692451}" srcOrd="2" destOrd="0" parTransId="{FCA13053-C6E9-43FD-9EB5-4524F63FB847}" sibTransId="{B29EA0A2-DC6E-4F34-BA0D-D592B0A96160}"/>
    <dgm:cxn modelId="{B7BC2EA0-D7C4-4B47-8E02-183ED030E9B3}" srcId="{CC966832-5B78-4144-A16E-9EE5B2B15E19}" destId="{D73AC0D2-D10F-4ED8-9F11-BB2EA8F67A66}" srcOrd="3" destOrd="0" parTransId="{43946A79-C847-49AD-B7C0-4E35A1BEB8AE}" sibTransId="{B9B5D701-A042-43A5-AB0D-597FDB51C22A}"/>
    <dgm:cxn modelId="{663AF1E9-8A44-42A3-B24C-3AE457E947DD}" srcId="{CC966832-5B78-4144-A16E-9EE5B2B15E19}" destId="{5DE985A3-1E93-45E2-8C62-D4606A2AD5EF}" srcOrd="4" destOrd="0" parTransId="{9C2CE0AB-5CDF-45DC-A27D-C03F253ED0B7}" sibTransId="{534F0EB2-D87D-492E-879C-E135ADBADBAA}"/>
    <dgm:cxn modelId="{758F5647-378D-4E2C-82FB-32E0B832D00C}" srcId="{CC966832-5B78-4144-A16E-9EE5B2B15E19}" destId="{58D773B5-E46F-4876-B13A-83C339D66BFF}" srcOrd="5" destOrd="0" parTransId="{8E8D67A8-2B73-40B3-A0E8-97D5BE721418}" sibTransId="{B1B6CDA9-0A96-444D-9455-B0616BAFB3B7}"/>
    <dgm:cxn modelId="{41EF614C-818B-45DC-BA0F-93503BE2915A}" srcId="{CC966832-5B78-4144-A16E-9EE5B2B15E19}" destId="{1344AEDA-D617-4FBA-8508-932294D60FF0}" srcOrd="6" destOrd="0" parTransId="{0B0F7B15-1DCE-4025-9EA8-F5AB2E627F56}" sibTransId="{4EB74586-A488-4070-BF14-AB89FBFEB9C5}"/>
    <dgm:cxn modelId="{27E4C0CB-8801-40CE-AA35-131E8EB68613}" srcId="{CC966832-5B78-4144-A16E-9EE5B2B15E19}" destId="{D0166C8C-0455-4315-A6BE-11CC1DD7E015}" srcOrd="7" destOrd="0" parTransId="{1AD40D1A-8AD3-4357-ACE0-A7E43FEEDF18}" sibTransId="{97524980-7EB5-40AF-9983-D8B251579871}"/>
    <dgm:cxn modelId="{5256254D-CD2E-493B-BCA2-73A7E4CC5C4E}" srcId="{CC966832-5B78-4144-A16E-9EE5B2B15E19}" destId="{0E67CF75-F248-4B50-B2B0-0465EFC688F1}" srcOrd="8" destOrd="0" parTransId="{9BFEE158-84C5-4EBC-A25C-D05CBCF5D534}" sibTransId="{A599986C-A4B7-43DC-951F-59129CEEEBD0}"/>
    <dgm:cxn modelId="{319503CF-2E94-4F17-9226-1ACEFEE3C772}" type="presOf" srcId="{83CD400D-7AB2-4D26-B8E0-7386C7CFC03F}" destId="{495F7D12-798B-4A40-A40D-E4497769021B}" srcOrd="0" destOrd="0" presId="urn:microsoft.com/office/officeart/2005/8/layout/radial3"/>
    <dgm:cxn modelId="{1E40313F-A708-45A6-945F-4A8C0111CACD}" type="presParOf" srcId="{495F7D12-798B-4A40-A40D-E4497769021B}" destId="{9A89C6FF-C9F4-4FB2-8511-DB600F967351}" srcOrd="0" destOrd="0" presId="urn:microsoft.com/office/officeart/2005/8/layout/radial3"/>
    <dgm:cxn modelId="{812E39EF-2A02-444E-B76D-A2D34B029CB1}" type="presParOf" srcId="{9A89C6FF-C9F4-4FB2-8511-DB600F967351}" destId="{5A5A9984-5FD9-496D-A159-75CA57FABBE5}" srcOrd="0" destOrd="0" presId="urn:microsoft.com/office/officeart/2005/8/layout/radial3"/>
    <dgm:cxn modelId="{945749F4-B3EC-4014-A393-6BEDD2D7A09F}" type="presOf" srcId="{CC966832-5B78-4144-A16E-9EE5B2B15E19}" destId="{5A5A9984-5FD9-496D-A159-75CA57FABBE5}" srcOrd="0" destOrd="0" presId="urn:microsoft.com/office/officeart/2005/8/layout/radial3"/>
    <dgm:cxn modelId="{F57B437F-C1E7-4A1C-9E23-8531636F256C}" type="presParOf" srcId="{9A89C6FF-C9F4-4FB2-8511-DB600F967351}" destId="{F90D49B2-CB3B-40B1-BD60-44291DC17667}" srcOrd="1" destOrd="0" presId="urn:microsoft.com/office/officeart/2005/8/layout/radial3"/>
    <dgm:cxn modelId="{59C0DF9B-0718-4894-A25B-BEFBC65B98E0}" type="presOf" srcId="{74B3A587-44EE-4425-B442-7665047407DC}" destId="{F90D49B2-CB3B-40B1-BD60-44291DC17667}" srcOrd="0" destOrd="0" presId="urn:microsoft.com/office/officeart/2005/8/layout/radial3"/>
    <dgm:cxn modelId="{379FAC81-6BC1-48AB-AF1C-EF962AC9D37D}" type="presParOf" srcId="{9A89C6FF-C9F4-4FB2-8511-DB600F967351}" destId="{175530C4-40D5-4A9A-BCC0-98F455983E52}" srcOrd="2" destOrd="0" presId="urn:microsoft.com/office/officeart/2005/8/layout/radial3"/>
    <dgm:cxn modelId="{205AB0DF-5063-452B-B8E8-51F5ECFED530}" type="presOf" srcId="{87BCFA84-9E9F-4857-842F-E9C64C7384AF}" destId="{175530C4-40D5-4A9A-BCC0-98F455983E52}" srcOrd="0" destOrd="0" presId="urn:microsoft.com/office/officeart/2005/8/layout/radial3"/>
    <dgm:cxn modelId="{5544632F-980A-4C56-B8DE-AFCEA7BCC756}" type="presParOf" srcId="{9A89C6FF-C9F4-4FB2-8511-DB600F967351}" destId="{959510CC-78B9-49C0-B505-5125B74DB87A}" srcOrd="3" destOrd="0" presId="urn:microsoft.com/office/officeart/2005/8/layout/radial3"/>
    <dgm:cxn modelId="{23FB83F7-3933-41EB-9101-AE79BCFC5BB3}" type="presOf" srcId="{065B4EDC-427F-4403-9494-562D34692451}" destId="{959510CC-78B9-49C0-B505-5125B74DB87A}" srcOrd="0" destOrd="0" presId="urn:microsoft.com/office/officeart/2005/8/layout/radial3"/>
    <dgm:cxn modelId="{2D6D5B54-AD45-48A5-9C87-5058EB986E94}" type="presParOf" srcId="{9A89C6FF-C9F4-4FB2-8511-DB600F967351}" destId="{F0646215-F2F2-4118-B604-A09495C539FD}" srcOrd="4" destOrd="0" presId="urn:microsoft.com/office/officeart/2005/8/layout/radial3"/>
    <dgm:cxn modelId="{69189D9C-8BEE-4F09-AE85-1DF86F306AA6}" type="presOf" srcId="{D73AC0D2-D10F-4ED8-9F11-BB2EA8F67A66}" destId="{F0646215-F2F2-4118-B604-A09495C539FD}" srcOrd="0" destOrd="0" presId="urn:microsoft.com/office/officeart/2005/8/layout/radial3"/>
    <dgm:cxn modelId="{83ACF037-5542-4C7D-A090-9559D41D7101}" type="presParOf" srcId="{9A89C6FF-C9F4-4FB2-8511-DB600F967351}" destId="{4B2FCFB6-5BCE-427D-A107-2CEFA35BB939}" srcOrd="5" destOrd="0" presId="urn:microsoft.com/office/officeart/2005/8/layout/radial3"/>
    <dgm:cxn modelId="{D9292D67-56B8-495B-ABB6-C1B55139E7D1}" type="presOf" srcId="{5DE985A3-1E93-45E2-8C62-D4606A2AD5EF}" destId="{4B2FCFB6-5BCE-427D-A107-2CEFA35BB939}" srcOrd="0" destOrd="0" presId="urn:microsoft.com/office/officeart/2005/8/layout/radial3"/>
    <dgm:cxn modelId="{1B7F109F-85E1-47F4-8386-B4296A23DBC3}" type="presParOf" srcId="{9A89C6FF-C9F4-4FB2-8511-DB600F967351}" destId="{7731F641-D1C8-4DE8-8989-D174A9A754D6}" srcOrd="6" destOrd="0" presId="urn:microsoft.com/office/officeart/2005/8/layout/radial3"/>
    <dgm:cxn modelId="{3ED328C7-4B51-4BE6-9809-334AFE88F5C3}" type="presOf" srcId="{58D773B5-E46F-4876-B13A-83C339D66BFF}" destId="{7731F641-D1C8-4DE8-8989-D174A9A754D6}" srcOrd="0" destOrd="0" presId="urn:microsoft.com/office/officeart/2005/8/layout/radial3"/>
    <dgm:cxn modelId="{59B669A5-A894-4591-9B71-2F19B34FC5F0}" type="presParOf" srcId="{9A89C6FF-C9F4-4FB2-8511-DB600F967351}" destId="{22DFACE5-8A7B-4EFC-BC01-8059DA8D8283}" srcOrd="7" destOrd="0" presId="urn:microsoft.com/office/officeart/2005/8/layout/radial3"/>
    <dgm:cxn modelId="{7E25DF82-3794-40AF-915D-BCAD6C6A2D95}" type="presOf" srcId="{1344AEDA-D617-4FBA-8508-932294D60FF0}" destId="{22DFACE5-8A7B-4EFC-BC01-8059DA8D8283}" srcOrd="0" destOrd="0" presId="urn:microsoft.com/office/officeart/2005/8/layout/radial3"/>
    <dgm:cxn modelId="{4CA28528-D9AB-4828-8DA1-BCD35A3EBD10}" type="presParOf" srcId="{9A89C6FF-C9F4-4FB2-8511-DB600F967351}" destId="{E3FA47F4-56E7-4B29-9D32-9564C418BFC4}" srcOrd="8" destOrd="0" presId="urn:microsoft.com/office/officeart/2005/8/layout/radial3"/>
    <dgm:cxn modelId="{4388C4D8-A1F6-416A-9904-577CFD3A0D87}" type="presOf" srcId="{D0166C8C-0455-4315-A6BE-11CC1DD7E015}" destId="{E3FA47F4-56E7-4B29-9D32-9564C418BFC4}" srcOrd="0" destOrd="0" presId="urn:microsoft.com/office/officeart/2005/8/layout/radial3"/>
    <dgm:cxn modelId="{26253928-0E86-4BA0-888D-1EF327C3AF56}" type="presParOf" srcId="{9A89C6FF-C9F4-4FB2-8511-DB600F967351}" destId="{F3C7C04F-C6D7-47FC-80A1-68E07A8930CB}" srcOrd="9" destOrd="0" presId="urn:microsoft.com/office/officeart/2005/8/layout/radial3"/>
    <dgm:cxn modelId="{E0C8C063-12A3-45C3-B365-2A1BEC9886CB}" type="presOf" srcId="{0E67CF75-F248-4B50-B2B0-0465EFC688F1}" destId="{F3C7C04F-C6D7-47FC-80A1-68E07A8930CB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2F38C3-4F4B-4B20-88AC-348C3C4BA7A7}" type="doc">
      <dgm:prSet loTypeId="urn:microsoft.com/office/officeart/2008/layout/RadialCluster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BAB7D1-BA2A-433C-985F-748BFDE8FBE6}">
      <dgm:prSet phldrT="[Text]" custT="1"/>
      <dgm:spPr/>
      <dgm:t>
        <a:bodyPr/>
        <a:lstStyle/>
        <a:p>
          <a:r>
            <a:rPr lang="en-US" sz="4000" b="1" dirty="0" smtClean="0"/>
            <a:t>TEACHING AIDS/</a:t>
          </a:r>
        </a:p>
        <a:p>
          <a:r>
            <a:rPr lang="en-US" sz="4000" b="1" dirty="0" smtClean="0"/>
            <a:t>MATERIALS</a:t>
          </a:r>
          <a:endParaRPr lang="en-US" sz="4000" b="1" dirty="0"/>
        </a:p>
      </dgm:t>
    </dgm:pt>
    <dgm:pt modelId="{D38B59E0-2DC9-46C6-96CD-F2731B400709}" cxnId="{650037CF-1B3E-4F5F-940A-90E93690B8D4}" type="parTrans">
      <dgm:prSet/>
      <dgm:spPr/>
      <dgm:t>
        <a:bodyPr/>
        <a:lstStyle/>
        <a:p>
          <a:endParaRPr lang="en-US"/>
        </a:p>
      </dgm:t>
    </dgm:pt>
    <dgm:pt modelId="{33A122A0-6160-469C-BA48-2AC473729FE7}" cxnId="{650037CF-1B3E-4F5F-940A-90E93690B8D4}" type="sibTrans">
      <dgm:prSet/>
      <dgm:spPr/>
      <dgm:t>
        <a:bodyPr/>
        <a:lstStyle/>
        <a:p>
          <a:endParaRPr lang="en-US"/>
        </a:p>
      </dgm:t>
    </dgm:pt>
    <dgm:pt modelId="{DFFB4BA2-C905-43CF-8C21-A8A1A14CAE8E}">
      <dgm:prSet phldrT="[Text]"/>
      <dgm:spPr/>
      <dgm:t>
        <a:bodyPr/>
        <a:lstStyle/>
        <a:p>
          <a:r>
            <a:rPr lang="en-US" dirty="0" smtClean="0"/>
            <a:t>Real materials </a:t>
          </a:r>
          <a:endParaRPr lang="en-US" dirty="0"/>
        </a:p>
      </dgm:t>
    </dgm:pt>
    <dgm:pt modelId="{310E6050-C08E-4A74-81A8-7B66C6E9032A}" cxnId="{2C8742F0-5D2C-470A-A3AC-F41A15D920A8}" type="parTrans">
      <dgm:prSet/>
      <dgm:spPr/>
      <dgm:t>
        <a:bodyPr/>
        <a:lstStyle/>
        <a:p>
          <a:endParaRPr lang="en-US"/>
        </a:p>
      </dgm:t>
    </dgm:pt>
    <dgm:pt modelId="{7D90929B-9FBF-4438-B1CE-A7159256FD84}" cxnId="{2C8742F0-5D2C-470A-A3AC-F41A15D920A8}" type="sibTrans">
      <dgm:prSet/>
      <dgm:spPr/>
      <dgm:t>
        <a:bodyPr/>
        <a:lstStyle/>
        <a:p>
          <a:endParaRPr lang="en-US"/>
        </a:p>
      </dgm:t>
    </dgm:pt>
    <dgm:pt modelId="{722AE10B-0F90-4DFB-8C62-0D62B6A57B93}">
      <dgm:prSet phldrT="[Text]"/>
      <dgm:spPr/>
      <dgm:t>
        <a:bodyPr/>
        <a:lstStyle/>
        <a:p>
          <a:r>
            <a:rPr lang="en-US" dirty="0" smtClean="0"/>
            <a:t>Electronic </a:t>
          </a:r>
          <a:endParaRPr lang="en-US" dirty="0"/>
        </a:p>
      </dgm:t>
    </dgm:pt>
    <dgm:pt modelId="{B6F47C0A-3D21-4186-8403-1C237DF1DF93}" cxnId="{41E67679-7B2F-4C68-B11F-B11A8C5BC954}" type="parTrans">
      <dgm:prSet/>
      <dgm:spPr/>
      <dgm:t>
        <a:bodyPr/>
        <a:lstStyle/>
        <a:p>
          <a:endParaRPr lang="en-US"/>
        </a:p>
      </dgm:t>
    </dgm:pt>
    <dgm:pt modelId="{CB82DAFD-4CF9-4D49-8378-854D48F97CD0}" cxnId="{41E67679-7B2F-4C68-B11F-B11A8C5BC954}" type="sibTrans">
      <dgm:prSet/>
      <dgm:spPr/>
      <dgm:t>
        <a:bodyPr/>
        <a:lstStyle/>
        <a:p>
          <a:endParaRPr lang="en-US"/>
        </a:p>
      </dgm:t>
    </dgm:pt>
    <dgm:pt modelId="{62F3B067-CBAB-40AD-B606-3025514D55EB}" type="pres">
      <dgm:prSet presAssocID="{6B2F38C3-4F4B-4B20-88AC-348C3C4BA7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0AD674-8FB3-4197-887D-05F46CFF0314}" type="pres">
      <dgm:prSet presAssocID="{CFBAB7D1-BA2A-433C-985F-748BFDE8FBE6}" presName="singleCycle" presStyleCnt="0"/>
      <dgm:spPr/>
    </dgm:pt>
    <dgm:pt modelId="{0BB22548-DBE3-4E4C-8A47-9181AA27A5E9}" type="pres">
      <dgm:prSet presAssocID="{CFBAB7D1-BA2A-433C-985F-748BFDE8FBE6}" presName="singleCenter" presStyleLbl="node1" presStyleIdx="0" presStyleCnt="3" custScaleX="186297" custScaleY="14709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B1C194C-D1E9-4CC7-AD23-EA447F8DB8E3}" type="pres">
      <dgm:prSet presAssocID="{310E6050-C08E-4A74-81A8-7B66C6E9032A}" presName="Name56" presStyleLbl="parChTrans1D2" presStyleIdx="0" presStyleCnt="2"/>
      <dgm:spPr/>
      <dgm:t>
        <a:bodyPr/>
        <a:lstStyle/>
        <a:p>
          <a:endParaRPr lang="en-US"/>
        </a:p>
      </dgm:t>
    </dgm:pt>
    <dgm:pt modelId="{F8DEC6C3-70EA-47AE-AB96-88E66A9716A3}" type="pres">
      <dgm:prSet presAssocID="{DFFB4BA2-C905-43CF-8C21-A8A1A14CAE8E}" presName="text0" presStyleLbl="node1" presStyleIdx="1" presStyleCnt="3" custScaleX="181539" custScaleY="104759" custRadScaleRad="162397" custRadScaleInc="-95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2D3AC-8434-44B3-A86D-72C0D867D9EE}" type="pres">
      <dgm:prSet presAssocID="{B6F47C0A-3D21-4186-8403-1C237DF1DF93}" presName="Name56" presStyleLbl="parChTrans1D2" presStyleIdx="1" presStyleCnt="2"/>
      <dgm:spPr/>
      <dgm:t>
        <a:bodyPr/>
        <a:lstStyle/>
        <a:p>
          <a:endParaRPr lang="en-US"/>
        </a:p>
      </dgm:t>
    </dgm:pt>
    <dgm:pt modelId="{27376EF3-DED7-4A46-864E-79E3D8FC72AE}" type="pres">
      <dgm:prSet presAssocID="{722AE10B-0F90-4DFB-8C62-0D62B6A57B93}" presName="text0" presStyleLbl="node1" presStyleIdx="2" presStyleCnt="3" custScaleX="181541" custScaleY="102297" custRadScaleRad="169896" custRadScaleInc="-104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ABC5DE-8272-42A3-AA26-083545E101B2}" type="presOf" srcId="{DFFB4BA2-C905-43CF-8C21-A8A1A14CAE8E}" destId="{F8DEC6C3-70EA-47AE-AB96-88E66A9716A3}" srcOrd="0" destOrd="0" presId="urn:microsoft.com/office/officeart/2008/layout/RadialCluster"/>
    <dgm:cxn modelId="{650037CF-1B3E-4F5F-940A-90E93690B8D4}" srcId="{6B2F38C3-4F4B-4B20-88AC-348C3C4BA7A7}" destId="{CFBAB7D1-BA2A-433C-985F-748BFDE8FBE6}" srcOrd="0" destOrd="0" parTransId="{D38B59E0-2DC9-46C6-96CD-F2731B400709}" sibTransId="{33A122A0-6160-469C-BA48-2AC473729FE7}"/>
    <dgm:cxn modelId="{B006593D-1E6A-40EF-820D-D9F61F90EE19}" type="presOf" srcId="{722AE10B-0F90-4DFB-8C62-0D62B6A57B93}" destId="{27376EF3-DED7-4A46-864E-79E3D8FC72AE}" srcOrd="0" destOrd="0" presId="urn:microsoft.com/office/officeart/2008/layout/RadialCluster"/>
    <dgm:cxn modelId="{C975E28D-252C-47EE-A000-2E74F169FEED}" type="presOf" srcId="{6B2F38C3-4F4B-4B20-88AC-348C3C4BA7A7}" destId="{62F3B067-CBAB-40AD-B606-3025514D55EB}" srcOrd="0" destOrd="0" presId="urn:microsoft.com/office/officeart/2008/layout/RadialCluster"/>
    <dgm:cxn modelId="{FF7CE815-0A3D-4007-A335-3E0AE08266B9}" type="presOf" srcId="{310E6050-C08E-4A74-81A8-7B66C6E9032A}" destId="{3B1C194C-D1E9-4CC7-AD23-EA447F8DB8E3}" srcOrd="0" destOrd="0" presId="urn:microsoft.com/office/officeart/2008/layout/RadialCluster"/>
    <dgm:cxn modelId="{11E73656-A769-49FA-9A53-25EB909D6087}" type="presOf" srcId="{B6F47C0A-3D21-4186-8403-1C237DF1DF93}" destId="{EA52D3AC-8434-44B3-A86D-72C0D867D9EE}" srcOrd="0" destOrd="0" presId="urn:microsoft.com/office/officeart/2008/layout/RadialCluster"/>
    <dgm:cxn modelId="{84530090-EA63-4B53-9F63-0E6583CD240B}" type="presOf" srcId="{CFBAB7D1-BA2A-433C-985F-748BFDE8FBE6}" destId="{0BB22548-DBE3-4E4C-8A47-9181AA27A5E9}" srcOrd="0" destOrd="0" presId="urn:microsoft.com/office/officeart/2008/layout/RadialCluster"/>
    <dgm:cxn modelId="{2C8742F0-5D2C-470A-A3AC-F41A15D920A8}" srcId="{CFBAB7D1-BA2A-433C-985F-748BFDE8FBE6}" destId="{DFFB4BA2-C905-43CF-8C21-A8A1A14CAE8E}" srcOrd="0" destOrd="0" parTransId="{310E6050-C08E-4A74-81A8-7B66C6E9032A}" sibTransId="{7D90929B-9FBF-4438-B1CE-A7159256FD84}"/>
    <dgm:cxn modelId="{41E67679-7B2F-4C68-B11F-B11A8C5BC954}" srcId="{CFBAB7D1-BA2A-433C-985F-748BFDE8FBE6}" destId="{722AE10B-0F90-4DFB-8C62-0D62B6A57B93}" srcOrd="1" destOrd="0" parTransId="{B6F47C0A-3D21-4186-8403-1C237DF1DF93}" sibTransId="{CB82DAFD-4CF9-4D49-8378-854D48F97CD0}"/>
    <dgm:cxn modelId="{24B8F78C-47E6-4B33-B92A-8F32B9AE00B9}" type="presParOf" srcId="{62F3B067-CBAB-40AD-B606-3025514D55EB}" destId="{8F0AD674-8FB3-4197-887D-05F46CFF0314}" srcOrd="0" destOrd="0" presId="urn:microsoft.com/office/officeart/2008/layout/RadialCluster"/>
    <dgm:cxn modelId="{A4141A34-777C-4984-861F-BA41690879F9}" type="presParOf" srcId="{8F0AD674-8FB3-4197-887D-05F46CFF0314}" destId="{0BB22548-DBE3-4E4C-8A47-9181AA27A5E9}" srcOrd="0" destOrd="0" presId="urn:microsoft.com/office/officeart/2008/layout/RadialCluster"/>
    <dgm:cxn modelId="{4276858B-C677-4ABE-91DE-6F120C48A478}" type="presParOf" srcId="{8F0AD674-8FB3-4197-887D-05F46CFF0314}" destId="{3B1C194C-D1E9-4CC7-AD23-EA447F8DB8E3}" srcOrd="1" destOrd="0" presId="urn:microsoft.com/office/officeart/2008/layout/RadialCluster"/>
    <dgm:cxn modelId="{036173B1-0263-4397-A466-3BBEECCB71BF}" type="presParOf" srcId="{8F0AD674-8FB3-4197-887D-05F46CFF0314}" destId="{F8DEC6C3-70EA-47AE-AB96-88E66A9716A3}" srcOrd="2" destOrd="0" presId="urn:microsoft.com/office/officeart/2008/layout/RadialCluster"/>
    <dgm:cxn modelId="{F87FD5C0-49AA-483D-A1B3-529B34CC7F08}" type="presParOf" srcId="{8F0AD674-8FB3-4197-887D-05F46CFF0314}" destId="{EA52D3AC-8434-44B3-A86D-72C0D867D9EE}" srcOrd="3" destOrd="0" presId="urn:microsoft.com/office/officeart/2008/layout/RadialCluster"/>
    <dgm:cxn modelId="{D23062A8-0BE7-4238-8499-2DD13D96D767}" type="presParOf" srcId="{8F0AD674-8FB3-4197-887D-05F46CFF0314}" destId="{27376EF3-DED7-4A46-864E-79E3D8FC72AE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03634" cy="4657652"/>
        <a:chOff x="0" y="0"/>
        <a:chExt cx="10903634" cy="4657652"/>
      </a:xfrm>
    </dsp:grpSpPr>
    <dsp:sp modelId="{5E866F03-DDEE-491E-B446-C423CB58A300}">
      <dsp:nvSpPr>
        <dsp:cNvPr id="3" name="Notched Right Arrow 2"/>
        <dsp:cNvSpPr/>
      </dsp:nvSpPr>
      <dsp:spPr bwMode="white">
        <a:xfrm>
          <a:off x="0" y="1397296"/>
          <a:ext cx="10903634" cy="1863061"/>
        </a:xfrm>
        <a:prstGeom prst="notchedRightArrow">
          <a:avLst/>
        </a:prstGeom>
      </dsp:spPr>
      <dsp:style>
        <a:lnRef idx="0">
          <a:schemeClr val="dk1"/>
        </a:lnRef>
        <a:fillRef idx="1">
          <a:schemeClr val="accent4">
            <a:tint val="40000"/>
          </a:schemeClr>
        </a:fillRef>
        <a:effectRef idx="0">
          <a:scrgbClr r="0" g="0" b="0"/>
        </a:effectRef>
        <a:fontRef idx="minor"/>
      </dsp:style>
      <dsp:txXfrm>
        <a:off x="0" y="1397296"/>
        <a:ext cx="10903634" cy="1863061"/>
      </dsp:txXfrm>
    </dsp:sp>
    <dsp:sp modelId="{8B74D3DA-40F0-4F83-A426-57B478B34640}">
      <dsp:nvSpPr>
        <dsp:cNvPr id="4" name="Rectangle 3"/>
        <dsp:cNvSpPr/>
      </dsp:nvSpPr>
      <dsp:spPr bwMode="white">
        <a:xfrm>
          <a:off x="0" y="0"/>
          <a:ext cx="2364644" cy="186306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4912" tIns="184912" rIns="184912" bIns="184912" anchor="b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1.Teaching environment</a:t>
          </a:r>
          <a:endParaRPr lang="en-US" dirty="0">
            <a:solidFill>
              <a:schemeClr val="tx1"/>
            </a:solidFill>
          </a:endParaRPr>
        </a:p>
      </dsp:txBody>
      <dsp:txXfrm>
        <a:off x="0" y="0"/>
        <a:ext cx="2364644" cy="1863061"/>
      </dsp:txXfrm>
    </dsp:sp>
    <dsp:sp modelId="{94EBFC4D-6BDC-44F6-AF72-F2F8D6D8AA4C}">
      <dsp:nvSpPr>
        <dsp:cNvPr id="5" name="Oval 4"/>
        <dsp:cNvSpPr/>
      </dsp:nvSpPr>
      <dsp:spPr bwMode="white">
        <a:xfrm>
          <a:off x="949439" y="2095943"/>
          <a:ext cx="465765" cy="4657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949439" y="2095943"/>
        <a:ext cx="465765" cy="465765"/>
      </dsp:txXfrm>
    </dsp:sp>
    <dsp:sp modelId="{79B6309D-00F3-4CE4-BBB3-2F6E9913EEC0}">
      <dsp:nvSpPr>
        <dsp:cNvPr id="6" name="Rectangle 5"/>
        <dsp:cNvSpPr/>
      </dsp:nvSpPr>
      <dsp:spPr bwMode="white">
        <a:xfrm>
          <a:off x="2482876" y="2794591"/>
          <a:ext cx="2364644" cy="186306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4912" tIns="184912" rIns="184912" bIns="184912" anchor="t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2482876" y="2794591"/>
        <a:ext cx="2364644" cy="1863061"/>
      </dsp:txXfrm>
    </dsp:sp>
    <dsp:sp modelId="{74A69D18-2B30-4DD9-8B84-3B1B220F0D6C}">
      <dsp:nvSpPr>
        <dsp:cNvPr id="7" name="Oval 6"/>
        <dsp:cNvSpPr/>
      </dsp:nvSpPr>
      <dsp:spPr bwMode="white">
        <a:xfrm>
          <a:off x="3432315" y="2095943"/>
          <a:ext cx="465765" cy="4657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hueOff val="3460000"/>
            <a:satOff val="-15947"/>
            <a:lumOff val="5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432315" y="2095943"/>
        <a:ext cx="465765" cy="465765"/>
      </dsp:txXfrm>
    </dsp:sp>
    <dsp:sp modelId="{4018E550-DA6B-445A-88F4-4806A6A7F4D6}">
      <dsp:nvSpPr>
        <dsp:cNvPr id="8" name="Rectangle 7"/>
        <dsp:cNvSpPr/>
      </dsp:nvSpPr>
      <dsp:spPr bwMode="white">
        <a:xfrm>
          <a:off x="4965751" y="0"/>
          <a:ext cx="2364644" cy="186306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4912" tIns="184912" rIns="184912" bIns="184912" anchor="b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2.Teaching strategies</a:t>
          </a:r>
          <a:endParaRPr lang="en-US" dirty="0">
            <a:solidFill>
              <a:schemeClr val="tx1"/>
            </a:solidFill>
          </a:endParaRPr>
        </a:p>
      </dsp:txBody>
      <dsp:txXfrm>
        <a:off x="4965751" y="0"/>
        <a:ext cx="2364644" cy="1863061"/>
      </dsp:txXfrm>
    </dsp:sp>
    <dsp:sp modelId="{6F847826-B77F-422F-9DF5-58DB8DE57DCA}">
      <dsp:nvSpPr>
        <dsp:cNvPr id="9" name="Oval 8"/>
        <dsp:cNvSpPr/>
      </dsp:nvSpPr>
      <dsp:spPr bwMode="white">
        <a:xfrm>
          <a:off x="5915191" y="2095943"/>
          <a:ext cx="465765" cy="4657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hueOff val="6920000"/>
            <a:satOff val="-31894"/>
            <a:lumOff val="104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915191" y="2095943"/>
        <a:ext cx="465765" cy="465765"/>
      </dsp:txXfrm>
    </dsp:sp>
    <dsp:sp modelId="{2C7A5806-1AC0-430F-96B6-14C8EF946A9C}">
      <dsp:nvSpPr>
        <dsp:cNvPr id="10" name="Rectangle 9"/>
        <dsp:cNvSpPr/>
      </dsp:nvSpPr>
      <dsp:spPr bwMode="white">
        <a:xfrm>
          <a:off x="7448627" y="2794591"/>
          <a:ext cx="2364644" cy="186306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4912" tIns="184912" rIns="184912" bIns="184912" anchor="t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3.Teaching materials/aids</a:t>
          </a:r>
          <a:endParaRPr lang="en-US" dirty="0">
            <a:solidFill>
              <a:schemeClr val="tx1"/>
            </a:solidFill>
          </a:endParaRPr>
        </a:p>
      </dsp:txBody>
      <dsp:txXfrm>
        <a:off x="7448627" y="2794591"/>
        <a:ext cx="2364644" cy="1863061"/>
      </dsp:txXfrm>
    </dsp:sp>
    <dsp:sp modelId="{1B3941CC-CDC9-493F-985D-B6DFD9ECDAA4}">
      <dsp:nvSpPr>
        <dsp:cNvPr id="11" name="Oval 10"/>
        <dsp:cNvSpPr/>
      </dsp:nvSpPr>
      <dsp:spPr bwMode="white">
        <a:xfrm>
          <a:off x="8398066" y="2095943"/>
          <a:ext cx="465765" cy="4657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98066" y="2095943"/>
        <a:ext cx="465765" cy="46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17A4538B-B0D0-448A-A622-D6F3637FF0E5}">
      <dsp:nvSpPr>
        <dsp:cNvPr id="3" name="Chevron 2"/>
        <dsp:cNvSpPr/>
      </dsp:nvSpPr>
      <dsp:spPr bwMode="white">
        <a:xfrm>
          <a:off x="0" y="1424555"/>
          <a:ext cx="3755571" cy="1502229"/>
        </a:xfrm>
        <a:prstGeom prst="chevron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20014" tIns="40005" rIns="40005" bIns="40005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Safety and health</a:t>
          </a:r>
          <a:endParaRPr lang="en-US" dirty="0"/>
        </a:p>
      </dsp:txBody>
      <dsp:txXfrm>
        <a:off x="0" y="1424555"/>
        <a:ext cx="3755571" cy="1502229"/>
      </dsp:txXfrm>
    </dsp:sp>
    <dsp:sp modelId="{8C1C477C-A856-495C-A643-4805441DEE05}">
      <dsp:nvSpPr>
        <dsp:cNvPr id="4" name="Chevron 3"/>
        <dsp:cNvSpPr/>
      </dsp:nvSpPr>
      <dsp:spPr bwMode="white">
        <a:xfrm>
          <a:off x="3380014" y="1424555"/>
          <a:ext cx="3755571" cy="1502229"/>
        </a:xfrm>
        <a:prstGeom prst="chevron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5190000"/>
            <a:satOff val="-23921"/>
            <a:lumOff val="78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20014" tIns="40005" rIns="40005" bIns="40005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Arrangement </a:t>
          </a:r>
          <a:endParaRPr lang="en-US" dirty="0"/>
        </a:p>
      </dsp:txBody>
      <dsp:txXfrm>
        <a:off x="3380014" y="1424555"/>
        <a:ext cx="3755571" cy="1502229"/>
      </dsp:txXfrm>
    </dsp:sp>
    <dsp:sp modelId="{04A55276-0482-4A17-BFB4-4060FA10EEFC}">
      <dsp:nvSpPr>
        <dsp:cNvPr id="5" name="Chevron 4"/>
        <dsp:cNvSpPr/>
      </dsp:nvSpPr>
      <dsp:spPr bwMode="white">
        <a:xfrm>
          <a:off x="6760029" y="1424555"/>
          <a:ext cx="3755571" cy="1502229"/>
        </a:xfrm>
        <a:prstGeom prst="chevron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10380000"/>
            <a:satOff val="-47842"/>
            <a:lumOff val="156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20014" tIns="40005" rIns="40005" bIns="40005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Learning Centre</a:t>
          </a:r>
          <a:endParaRPr lang="en-US" dirty="0"/>
        </a:p>
      </dsp:txBody>
      <dsp:txXfrm>
        <a:off x="6760029" y="1424555"/>
        <a:ext cx="3755571" cy="1502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861431" cy="5023412"/>
        <a:chOff x="0" y="0"/>
        <a:chExt cx="10861431" cy="5023412"/>
      </a:xfrm>
    </dsp:grpSpPr>
    <dsp:sp modelId="{9CD961CE-1990-45E4-92E8-29230F9FCF87}">
      <dsp:nvSpPr>
        <dsp:cNvPr id="3" name="Isosceles Triangle 2"/>
        <dsp:cNvSpPr/>
      </dsp:nvSpPr>
      <dsp:spPr bwMode="white">
        <a:xfrm>
          <a:off x="2542254" y="0"/>
          <a:ext cx="5023412" cy="5023412"/>
        </a:xfrm>
        <a:prstGeom prst="triangl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2542254" y="0"/>
        <a:ext cx="5023412" cy="5023412"/>
      </dsp:txXfrm>
    </dsp:sp>
    <dsp:sp modelId="{4A033626-8B09-490A-AACA-7F3A392AE9E9}">
      <dsp:nvSpPr>
        <dsp:cNvPr id="4" name="Rounded Rectangle 3"/>
        <dsp:cNvSpPr/>
      </dsp:nvSpPr>
      <dsp:spPr bwMode="white">
        <a:xfrm>
          <a:off x="5053960" y="502341"/>
          <a:ext cx="3265218" cy="1190735"/>
        </a:xfrm>
        <a:prstGeom prst="roundRect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dk1"/>
              </a:solidFill>
            </a:rPr>
            <a:t>Space, furniture, apparatus</a:t>
          </a:r>
          <a:endParaRPr lang="en-US" dirty="0">
            <a:solidFill>
              <a:schemeClr val="dk1"/>
            </a:solidFill>
          </a:endParaRPr>
        </a:p>
      </dsp:txBody>
      <dsp:txXfrm>
        <a:off x="5053960" y="502341"/>
        <a:ext cx="3265218" cy="1190735"/>
      </dsp:txXfrm>
    </dsp:sp>
    <dsp:sp modelId="{7213F199-21A0-496D-9C30-0DC9BD047A2C}">
      <dsp:nvSpPr>
        <dsp:cNvPr id="5" name="Rounded Rectangle 4"/>
        <dsp:cNvSpPr/>
      </dsp:nvSpPr>
      <dsp:spPr bwMode="white">
        <a:xfrm>
          <a:off x="5053960" y="1841918"/>
          <a:ext cx="3265218" cy="1190735"/>
        </a:xfrm>
        <a:prstGeom prst="roundRect">
          <a:avLst/>
        </a:prstGeom>
      </dsp:spPr>
      <dsp:style>
        <a:lnRef idx="2">
          <a:schemeClr val="accent2">
            <a:hueOff val="-720000"/>
            <a:satOff val="-4196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dk1"/>
              </a:solidFill>
            </a:rPr>
            <a:t>Light (pencahayaan)and air</a:t>
          </a:r>
          <a:endParaRPr lang="en-US" dirty="0">
            <a:solidFill>
              <a:schemeClr val="dk1"/>
            </a:solidFill>
          </a:endParaRPr>
        </a:p>
      </dsp:txBody>
      <dsp:txXfrm>
        <a:off x="5053960" y="1841918"/>
        <a:ext cx="3265218" cy="1190735"/>
      </dsp:txXfrm>
    </dsp:sp>
    <dsp:sp modelId="{1EAB78B0-B6DD-4BEC-AF78-3D976E71C902}">
      <dsp:nvSpPr>
        <dsp:cNvPr id="6" name="Rounded Rectangle 5"/>
        <dsp:cNvSpPr/>
      </dsp:nvSpPr>
      <dsp:spPr bwMode="white">
        <a:xfrm>
          <a:off x="5053960" y="3181494"/>
          <a:ext cx="3265218" cy="1190735"/>
        </a:xfrm>
        <a:prstGeom prst="roundRect">
          <a:avLst/>
        </a:prstGeom>
      </dsp:spPr>
      <dsp:style>
        <a:lnRef idx="2">
          <a:schemeClr val="accent2">
            <a:hueOff val="-1440000"/>
            <a:satOff val="-83921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dk1"/>
              </a:solidFill>
            </a:rPr>
            <a:t>Natural environment</a:t>
          </a:r>
          <a:endParaRPr lang="en-US" dirty="0">
            <a:solidFill>
              <a:schemeClr val="dk1"/>
            </a:solidFill>
          </a:endParaRPr>
        </a:p>
      </dsp:txBody>
      <dsp:txXfrm>
        <a:off x="5053960" y="3181494"/>
        <a:ext cx="3265218" cy="1190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2AF7B889-60FB-48C0-928D-7E5DDAF47742}">
      <dsp:nvSpPr>
        <dsp:cNvPr id="3" name="L-Shape 2"/>
        <dsp:cNvSpPr/>
      </dsp:nvSpPr>
      <dsp:spPr bwMode="white">
        <a:xfrm rot="5400000">
          <a:off x="1679804" y="1578503"/>
          <a:ext cx="1528592" cy="2543544"/>
        </a:xfrm>
        <a:prstGeom prst="corner">
          <a:avLst>
            <a:gd name="adj1" fmla="val 16120"/>
            <a:gd name="adj2" fmla="val 16110"/>
          </a:avLst>
        </a:prstGeom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400000">
        <a:off x="1679804" y="1578503"/>
        <a:ext cx="1528592" cy="2543544"/>
      </dsp:txXfrm>
    </dsp:sp>
    <dsp:sp modelId="{2172BD73-FC86-4CF4-9F89-3D3332B07BFA}">
      <dsp:nvSpPr>
        <dsp:cNvPr id="4" name="Rectangle 3"/>
        <dsp:cNvSpPr/>
      </dsp:nvSpPr>
      <dsp:spPr bwMode="white">
        <a:xfrm>
          <a:off x="1424644" y="2338474"/>
          <a:ext cx="2296325" cy="20128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t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Easy to modified</a:t>
          </a:r>
          <a:endParaRPr lang="en-US" dirty="0">
            <a:solidFill>
              <a:schemeClr val="tx1"/>
            </a:solidFill>
          </a:endParaRPr>
        </a:p>
      </dsp:txBody>
      <dsp:txXfrm>
        <a:off x="1424644" y="2338474"/>
        <a:ext cx="2296325" cy="2012864"/>
      </dsp:txXfrm>
    </dsp:sp>
    <dsp:sp modelId="{814B0547-F1CD-4470-91A8-36C1C9804F9C}">
      <dsp:nvSpPr>
        <dsp:cNvPr id="5" name="Isosceles Triangle 4"/>
        <dsp:cNvSpPr/>
      </dsp:nvSpPr>
      <dsp:spPr bwMode="white">
        <a:xfrm>
          <a:off x="3287701" y="1391244"/>
          <a:ext cx="433269" cy="433269"/>
        </a:xfrm>
        <a:prstGeom prst="triangle">
          <a:avLst>
            <a:gd name="adj" fmla="val 100000"/>
          </a:avLst>
        </a:prstGeom>
      </dsp:spPr>
      <dsp:style>
        <a:lnRef idx="2">
          <a:schemeClr val="accent4">
            <a:hueOff val="2595000"/>
            <a:satOff val="-11960"/>
            <a:lumOff val="392"/>
            <a:alpha val="100000"/>
          </a:schemeClr>
        </a:lnRef>
        <a:fillRef idx="1">
          <a:schemeClr val="accent4">
            <a:hueOff val="2595000"/>
            <a:satOff val="-11960"/>
            <a:lumOff val="39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287701" y="1391244"/>
        <a:ext cx="433269" cy="433269"/>
      </dsp:txXfrm>
    </dsp:sp>
    <dsp:sp modelId="{AA67EA51-25C8-4346-98E0-50C1D8622BB9}">
      <dsp:nvSpPr>
        <dsp:cNvPr id="6" name="L-Shape 5"/>
        <dsp:cNvSpPr/>
      </dsp:nvSpPr>
      <dsp:spPr bwMode="white">
        <a:xfrm rot="5400000">
          <a:off x="4490955" y="882881"/>
          <a:ext cx="1528592" cy="2543544"/>
        </a:xfrm>
        <a:prstGeom prst="corner">
          <a:avLst>
            <a:gd name="adj1" fmla="val 16120"/>
            <a:gd name="adj2" fmla="val 16110"/>
          </a:avLst>
        </a:prstGeom>
      </dsp:spPr>
      <dsp:style>
        <a:lnRef idx="2">
          <a:schemeClr val="accent4">
            <a:hueOff val="5190000"/>
            <a:satOff val="-23921"/>
            <a:lumOff val="784"/>
            <a:alpha val="100000"/>
          </a:schemeClr>
        </a:lnRef>
        <a:fillRef idx="1">
          <a:schemeClr val="accent4">
            <a:hueOff val="5190000"/>
            <a:satOff val="-23921"/>
            <a:lumOff val="7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400000">
        <a:off x="4490955" y="882881"/>
        <a:ext cx="1528592" cy="2543544"/>
      </dsp:txXfrm>
    </dsp:sp>
    <dsp:sp modelId="{730D28AB-B0E7-43F4-9DB7-C5A7EB1B590A}">
      <dsp:nvSpPr>
        <dsp:cNvPr id="7" name="Rectangle 6"/>
        <dsp:cNvSpPr/>
      </dsp:nvSpPr>
      <dsp:spPr bwMode="white">
        <a:xfrm>
          <a:off x="4235795" y="1642852"/>
          <a:ext cx="2296325" cy="20128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t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Arrange neatly</a:t>
          </a:r>
          <a:endParaRPr lang="en-US" dirty="0">
            <a:solidFill>
              <a:schemeClr val="tx1"/>
            </a:solidFill>
          </a:endParaRPr>
        </a:p>
      </dsp:txBody>
      <dsp:txXfrm>
        <a:off x="4235795" y="1642852"/>
        <a:ext cx="2296325" cy="2012864"/>
      </dsp:txXfrm>
    </dsp:sp>
    <dsp:sp modelId="{E78C5830-A500-4BB5-B202-30F8ACB3A120}">
      <dsp:nvSpPr>
        <dsp:cNvPr id="8" name="Isosceles Triangle 7"/>
        <dsp:cNvSpPr/>
      </dsp:nvSpPr>
      <dsp:spPr bwMode="white">
        <a:xfrm>
          <a:off x="6098851" y="695622"/>
          <a:ext cx="433269" cy="433269"/>
        </a:xfrm>
        <a:prstGeom prst="triangle">
          <a:avLst>
            <a:gd name="adj" fmla="val 100000"/>
          </a:avLst>
        </a:prstGeom>
      </dsp:spPr>
      <dsp:style>
        <a:lnRef idx="2">
          <a:schemeClr val="accent4">
            <a:hueOff val="7785000"/>
            <a:satOff val="-35881"/>
            <a:lumOff val="1176"/>
            <a:alpha val="100000"/>
          </a:schemeClr>
        </a:lnRef>
        <a:fillRef idx="1">
          <a:schemeClr val="accent4">
            <a:hueOff val="7785000"/>
            <a:satOff val="-3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098851" y="695622"/>
        <a:ext cx="433269" cy="433269"/>
      </dsp:txXfrm>
    </dsp:sp>
    <dsp:sp modelId="{9F627498-5335-42F2-8CEF-C7F137AE0290}">
      <dsp:nvSpPr>
        <dsp:cNvPr id="9" name="L-Shape 8"/>
        <dsp:cNvSpPr/>
      </dsp:nvSpPr>
      <dsp:spPr bwMode="white">
        <a:xfrm rot="5400000">
          <a:off x="7302106" y="187258"/>
          <a:ext cx="1528592" cy="2543544"/>
        </a:xfrm>
        <a:prstGeom prst="corner">
          <a:avLst>
            <a:gd name="adj1" fmla="val 16120"/>
            <a:gd name="adj2" fmla="val 16110"/>
          </a:avLst>
        </a:prstGeom>
      </dsp:spPr>
      <dsp:style>
        <a:lnRef idx="2">
          <a:schemeClr val="accent4">
            <a:hueOff val="10380000"/>
            <a:satOff val="-47842"/>
            <a:lumOff val="1569"/>
            <a:alpha val="100000"/>
          </a:schemeClr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400000">
        <a:off x="7302106" y="187258"/>
        <a:ext cx="1528592" cy="2543544"/>
      </dsp:txXfrm>
    </dsp:sp>
    <dsp:sp modelId="{317FDA4F-E6AA-4F93-A762-2D2777856F50}">
      <dsp:nvSpPr>
        <dsp:cNvPr id="10" name="Rectangle 9"/>
        <dsp:cNvSpPr/>
      </dsp:nvSpPr>
      <dsp:spPr bwMode="white">
        <a:xfrm>
          <a:off x="7046946" y="947230"/>
          <a:ext cx="2296325" cy="20128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t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Displays wall for children artwork</a:t>
          </a:r>
          <a:endParaRPr lang="en-US" dirty="0">
            <a:solidFill>
              <a:schemeClr val="tx1"/>
            </a:solidFill>
          </a:endParaRPr>
        </a:p>
      </dsp:txBody>
      <dsp:txXfrm>
        <a:off x="7046946" y="947230"/>
        <a:ext cx="2296325" cy="2012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911244" cy="5373858"/>
        <a:chOff x="0" y="0"/>
        <a:chExt cx="5911244" cy="5373858"/>
      </a:xfrm>
    </dsp:grpSpPr>
    <dsp:sp modelId="{C80907FD-29E2-4365-9A9E-33FB4EF52A5D}">
      <dsp:nvSpPr>
        <dsp:cNvPr id="3" name="Shape 2"/>
        <dsp:cNvSpPr/>
      </dsp:nvSpPr>
      <dsp:spPr bwMode="white">
        <a:xfrm rot="4396374">
          <a:off x="3165322" y="1069356"/>
          <a:ext cx="4639033" cy="3235147"/>
        </a:xfrm>
        <a:prstGeom prst="swooshArrow">
          <a:avLst>
            <a:gd name="adj1" fmla="val 16310"/>
            <a:gd name="adj2" fmla="val 31369"/>
          </a:avLst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 rot="4396374">
        <a:off x="3165322" y="1069356"/>
        <a:ext cx="4639033" cy="3235147"/>
      </dsp:txXfrm>
    </dsp:sp>
    <dsp:sp modelId="{95E7BC57-7EB7-4715-85AE-A79C51ED137F}">
      <dsp:nvSpPr>
        <dsp:cNvPr id="6" name="Oval 5"/>
        <dsp:cNvSpPr/>
      </dsp:nvSpPr>
      <dsp:spPr bwMode="white">
        <a:xfrm>
          <a:off x="5101145" y="1635802"/>
          <a:ext cx="117150" cy="117150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tint val="40000"/>
          </a:schemeClr>
        </a:fillRef>
        <a:effectRef idx="3">
          <a:scrgbClr r="0" g="0" b="0"/>
        </a:effectRef>
        <a:fontRef idx="minor"/>
      </dsp:style>
      <dsp:txXfrm>
        <a:off x="5101145" y="1635802"/>
        <a:ext cx="117150" cy="117150"/>
      </dsp:txXfrm>
    </dsp:sp>
    <dsp:sp modelId="{75BD3B80-B849-4336-88A2-1DA7AF348B70}">
      <dsp:nvSpPr>
        <dsp:cNvPr id="8" name="Oval 7"/>
        <dsp:cNvSpPr/>
      </dsp:nvSpPr>
      <dsp:spPr bwMode="white">
        <a:xfrm>
          <a:off x="6121426" y="2630503"/>
          <a:ext cx="117150" cy="117150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tint val="40000"/>
          </a:schemeClr>
        </a:fillRef>
        <a:effectRef idx="3">
          <a:scrgbClr r="0" g="0" b="0"/>
        </a:effectRef>
        <a:fontRef idx="minor"/>
      </dsp:style>
      <dsp:txXfrm>
        <a:off x="6121426" y="2630503"/>
        <a:ext cx="117150" cy="117150"/>
      </dsp:txXfrm>
    </dsp:sp>
    <dsp:sp modelId="{1EFCAED9-89AD-4737-BDE3-17D8129BECF6}">
      <dsp:nvSpPr>
        <dsp:cNvPr id="4" name="Rectangle 3"/>
        <dsp:cNvSpPr/>
      </dsp:nvSpPr>
      <dsp:spPr bwMode="white">
        <a:xfrm>
          <a:off x="2854335" y="0"/>
          <a:ext cx="2187160" cy="85981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1590" tIns="21590" rIns="21590" bIns="21590" anchor="b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Learning center &amp; use it optimally</a:t>
          </a:r>
          <a:endParaRPr lang="en-US" dirty="0">
            <a:solidFill>
              <a:schemeClr val="tx1"/>
            </a:solidFill>
          </a:endParaRPr>
        </a:p>
      </dsp:txBody>
      <dsp:txXfrm>
        <a:off x="2854335" y="0"/>
        <a:ext cx="2187160" cy="859817"/>
      </dsp:txXfrm>
    </dsp:sp>
    <dsp:sp modelId="{B307EBA4-9F1E-461B-BAA0-5C37950898B4}">
      <dsp:nvSpPr>
        <dsp:cNvPr id="5" name="Rectangle 4"/>
        <dsp:cNvSpPr/>
      </dsp:nvSpPr>
      <dsp:spPr bwMode="white">
        <a:xfrm>
          <a:off x="5750845" y="1264469"/>
          <a:ext cx="3014734" cy="85981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1590" tIns="21590" rIns="21590" bIns="2159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Completeness easy to access ,suitable  based on teaching and learning needs</a:t>
          </a:r>
          <a:endParaRPr lang="en-US" dirty="0">
            <a:solidFill>
              <a:schemeClr val="tx1"/>
            </a:solidFill>
          </a:endParaRPr>
        </a:p>
      </dsp:txBody>
      <dsp:txXfrm>
        <a:off x="5750845" y="1264469"/>
        <a:ext cx="3014734" cy="859817"/>
      </dsp:txXfrm>
    </dsp:sp>
    <dsp:sp modelId="{7D57DA30-4C79-4A61-B4C6-B97285662022}">
      <dsp:nvSpPr>
        <dsp:cNvPr id="7" name="Rectangle 6"/>
        <dsp:cNvSpPr/>
      </dsp:nvSpPr>
      <dsp:spPr bwMode="white">
        <a:xfrm>
          <a:off x="2854335" y="2259170"/>
          <a:ext cx="2955622" cy="85981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1590" tIns="21590" rIns="21590" bIns="21590" anchor="ctr"/>
        <a:lstStyle>
          <a:lvl1pPr algn="r">
            <a:defRPr sz="1700"/>
          </a:lvl1pPr>
          <a:lvl2pPr marL="114300" indent="-114300" algn="r">
            <a:defRPr sz="1300"/>
          </a:lvl2pPr>
          <a:lvl3pPr marL="228600" indent="-114300" algn="r">
            <a:defRPr sz="1300"/>
          </a:lvl3pPr>
          <a:lvl4pPr marL="342900" indent="-114300" algn="r">
            <a:defRPr sz="1300"/>
          </a:lvl4pPr>
          <a:lvl5pPr marL="457200" indent="-114300" algn="r">
            <a:defRPr sz="1300"/>
          </a:lvl5pPr>
          <a:lvl6pPr marL="571500" indent="-114300" algn="r">
            <a:defRPr sz="1300"/>
          </a:lvl6pPr>
          <a:lvl7pPr marL="685800" indent="-114300" algn="r">
            <a:defRPr sz="1300"/>
          </a:lvl7pPr>
          <a:lvl8pPr marL="800100" indent="-114300" algn="r">
            <a:defRPr sz="1300"/>
          </a:lvl8pPr>
          <a:lvl9pPr marL="914400" indent="-114300" algn="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Suitable for collaborative play</a:t>
          </a:r>
          <a:endParaRPr lang="en-US" dirty="0">
            <a:solidFill>
              <a:schemeClr val="tx1"/>
            </a:solidFill>
          </a:endParaRPr>
        </a:p>
      </dsp:txBody>
      <dsp:txXfrm>
        <a:off x="2854335" y="2259170"/>
        <a:ext cx="2955622" cy="859817"/>
      </dsp:txXfrm>
    </dsp:sp>
    <dsp:sp modelId="{C0C55430-6DF6-4A94-B038-73BFF6B8B7AC}">
      <dsp:nvSpPr>
        <dsp:cNvPr id="9" name="Rectangle 8"/>
        <dsp:cNvSpPr/>
      </dsp:nvSpPr>
      <dsp:spPr bwMode="white">
        <a:xfrm>
          <a:off x="5809957" y="4514041"/>
          <a:ext cx="2955622" cy="85981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1590" tIns="21590" rIns="21590" bIns="21590" anchor="t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5809957" y="4514041"/>
        <a:ext cx="2955622" cy="8598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745458" cy="6745458"/>
        <a:chOff x="0" y="0"/>
        <a:chExt cx="6745458" cy="6745458"/>
      </a:xfrm>
    </dsp:grpSpPr>
    <dsp:sp modelId="{5A5A9984-5FD9-496D-A159-75CA57FABBE5}">
      <dsp:nvSpPr>
        <dsp:cNvPr id="3" name="Oval 2"/>
        <dsp:cNvSpPr/>
      </dsp:nvSpPr>
      <dsp:spPr bwMode="white">
        <a:xfrm>
          <a:off x="4201475" y="1552469"/>
          <a:ext cx="3789051" cy="378905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55880" tIns="55880" rIns="55880" bIns="55880" anchor="ctr"/>
        <a:lstStyle>
          <a:lvl1pPr algn="ctr">
            <a:defRPr sz="4400"/>
          </a:lvl1pPr>
          <a:lvl2pPr marL="285750" indent="-285750" algn="ctr">
            <a:defRPr sz="3400"/>
          </a:lvl2pPr>
          <a:lvl3pPr marL="571500" indent="-285750" algn="ctr">
            <a:defRPr sz="3400"/>
          </a:lvl3pPr>
          <a:lvl4pPr marL="857250" indent="-285750" algn="ctr">
            <a:defRPr sz="3400"/>
          </a:lvl4pPr>
          <a:lvl5pPr marL="1143000" indent="-285750" algn="ctr">
            <a:defRPr sz="3400"/>
          </a:lvl5pPr>
          <a:lvl6pPr marL="1428750" indent="-285750" algn="ctr">
            <a:defRPr sz="3400"/>
          </a:lvl6pPr>
          <a:lvl7pPr marL="1714500" indent="-285750" algn="ctr">
            <a:defRPr sz="3400"/>
          </a:lvl7pPr>
          <a:lvl8pPr marL="2000250" indent="-285750" algn="ctr">
            <a:defRPr sz="3400"/>
          </a:lvl8pPr>
          <a:lvl9pPr marL="2286000" indent="-285750" algn="ctr">
            <a:defRPr sz="3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Strategi pengajaran</a:t>
          </a:r>
          <a:endParaRPr lang="en-US" dirty="0" smtClean="0"/>
        </a:p>
      </dsp:txBody>
      <dsp:txXfrm>
        <a:off x="4201475" y="1552469"/>
        <a:ext cx="3789051" cy="3789051"/>
      </dsp:txXfrm>
    </dsp:sp>
    <dsp:sp modelId="{F90D49B2-CB3B-40B1-BD60-44291DC17667}">
      <dsp:nvSpPr>
        <dsp:cNvPr id="4" name="Oval 3"/>
        <dsp:cNvSpPr/>
      </dsp:nvSpPr>
      <dsp:spPr bwMode="white">
        <a:xfrm>
          <a:off x="5148737" y="36848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1153333"/>
            <a:satOff val="-5315"/>
            <a:lumOff val="174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Kanak-kanak berpusat</a:t>
          </a:r>
          <a:endParaRPr lang="en-US" dirty="0" smtClean="0"/>
        </a:p>
      </dsp:txBody>
      <dsp:txXfrm>
        <a:off x="5148737" y="36848"/>
        <a:ext cx="1894525" cy="1894525"/>
      </dsp:txXfrm>
    </dsp:sp>
    <dsp:sp modelId="{175530C4-40D5-4A9A-BCC0-98F455983E52}">
      <dsp:nvSpPr>
        <dsp:cNvPr id="5" name="Oval 4"/>
        <dsp:cNvSpPr/>
      </dsp:nvSpPr>
      <dsp:spPr bwMode="white">
        <a:xfrm>
          <a:off x="6731848" y="613053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2306666"/>
            <a:satOff val="-10631"/>
            <a:lumOff val="349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Belajar melalui mainan</a:t>
          </a:r>
          <a:endParaRPr lang="en-US" dirty="0" smtClean="0"/>
        </a:p>
      </dsp:txBody>
      <dsp:txXfrm>
        <a:off x="6731848" y="613053"/>
        <a:ext cx="1894525" cy="1894525"/>
      </dsp:txXfrm>
    </dsp:sp>
    <dsp:sp modelId="{959510CC-78B9-49C0-B505-5125B74DB87A}">
      <dsp:nvSpPr>
        <dsp:cNvPr id="6" name="Oval 5"/>
        <dsp:cNvSpPr/>
      </dsp:nvSpPr>
      <dsp:spPr bwMode="white">
        <a:xfrm>
          <a:off x="7574204" y="2072056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3460000"/>
            <a:satOff val="-15947"/>
            <a:lumOff val="523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dirty="0" smtClean="0"/>
            <a:t>penerokaan</a:t>
          </a:r>
          <a:r>
            <a:rPr lang="en-US" dirty="0" smtClean="0"/>
            <a:t> </a:t>
          </a:r>
          <a:endParaRPr lang="en-US" dirty="0"/>
        </a:p>
      </dsp:txBody>
      <dsp:txXfrm>
        <a:off x="7574204" y="2072056"/>
        <a:ext cx="1894525" cy="1894525"/>
      </dsp:txXfrm>
    </dsp:sp>
    <dsp:sp modelId="{F0646215-F2F2-4118-B604-A09495C539FD}">
      <dsp:nvSpPr>
        <dsp:cNvPr id="7" name="Oval 6"/>
        <dsp:cNvSpPr/>
      </dsp:nvSpPr>
      <dsp:spPr bwMode="white">
        <a:xfrm>
          <a:off x="7281657" y="3731173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4613333"/>
            <a:satOff val="-21263"/>
            <a:lumOff val="697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Integrasi</a:t>
          </a:r>
          <a:endParaRPr lang="en-US" dirty="0" smtClean="0"/>
        </a:p>
      </dsp:txBody>
      <dsp:txXfrm>
        <a:off x="7281657" y="3731173"/>
        <a:ext cx="1894525" cy="1894525"/>
      </dsp:txXfrm>
    </dsp:sp>
    <dsp:sp modelId="{4B2FCFB6-5BCE-427D-A107-2CEFA35BB939}">
      <dsp:nvSpPr>
        <dsp:cNvPr id="8" name="Oval 7"/>
        <dsp:cNvSpPr/>
      </dsp:nvSpPr>
      <dsp:spPr bwMode="white">
        <a:xfrm>
          <a:off x="5991093" y="4814084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5766666"/>
            <a:satOff val="-26579"/>
            <a:lumOff val="871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Tematik</a:t>
          </a:r>
          <a:endParaRPr lang="en-US" dirty="0" smtClean="0"/>
        </a:p>
      </dsp:txBody>
      <dsp:txXfrm>
        <a:off x="5991093" y="4814084"/>
        <a:ext cx="1894525" cy="1894525"/>
      </dsp:txXfrm>
    </dsp:sp>
    <dsp:sp modelId="{7731F641-D1C8-4DE8-8989-D174A9A754D6}">
      <dsp:nvSpPr>
        <dsp:cNvPr id="9" name="Oval 8"/>
        <dsp:cNvSpPr/>
      </dsp:nvSpPr>
      <dsp:spPr bwMode="white">
        <a:xfrm>
          <a:off x="4306382" y="4814084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6920000"/>
            <a:satOff val="-31894"/>
            <a:lumOff val="1046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Project</a:t>
          </a:r>
          <a:endParaRPr lang="en-US" dirty="0"/>
        </a:p>
      </dsp:txBody>
      <dsp:txXfrm>
        <a:off x="4306382" y="4814084"/>
        <a:ext cx="1894525" cy="1894525"/>
      </dsp:txXfrm>
    </dsp:sp>
    <dsp:sp modelId="{22DFACE5-8A7B-4EFC-BC01-8059DA8D8283}">
      <dsp:nvSpPr>
        <dsp:cNvPr id="10" name="Oval 9"/>
        <dsp:cNvSpPr/>
      </dsp:nvSpPr>
      <dsp:spPr bwMode="white">
        <a:xfrm>
          <a:off x="3015818" y="3731173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8073333"/>
            <a:satOff val="-37210"/>
            <a:lumOff val="122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Penguasaan </a:t>
          </a:r>
          <a:endParaRPr lang="en-US" dirty="0"/>
        </a:p>
      </dsp:txBody>
      <dsp:txXfrm>
        <a:off x="3015818" y="3731173"/>
        <a:ext cx="1894525" cy="1894525"/>
      </dsp:txXfrm>
    </dsp:sp>
    <dsp:sp modelId="{E3FA47F4-56E7-4B29-9D32-9564C418BFC4}">
      <dsp:nvSpPr>
        <dsp:cNvPr id="11" name="Oval 10"/>
        <dsp:cNvSpPr/>
      </dsp:nvSpPr>
      <dsp:spPr bwMode="white">
        <a:xfrm>
          <a:off x="2723271" y="2072056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9226666"/>
            <a:satOff val="-42526"/>
            <a:lumOff val="1394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Kontekstual</a:t>
          </a:r>
          <a:endParaRPr lang="en-US" dirty="0" smtClean="0"/>
        </a:p>
      </dsp:txBody>
      <dsp:txXfrm>
        <a:off x="2723271" y="2072056"/>
        <a:ext cx="1894525" cy="1894525"/>
      </dsp:txXfrm>
    </dsp:sp>
    <dsp:sp modelId="{F3C7C04F-C6D7-47FC-80A1-68E07A8930CB}">
      <dsp:nvSpPr>
        <dsp:cNvPr id="12" name="Oval 11"/>
        <dsp:cNvSpPr/>
      </dsp:nvSpPr>
      <dsp:spPr bwMode="white">
        <a:xfrm>
          <a:off x="3565627" y="613053"/>
          <a:ext cx="1894525" cy="189452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alpha val="50000"/>
            <a:hueOff val="10380000"/>
            <a:satOff val="-47842"/>
            <a:lumOff val="1569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Kecerdasan berbilang</a:t>
          </a:r>
          <a:endParaRPr lang="en-US" dirty="0" smtClean="0"/>
        </a:p>
      </dsp:txBody>
      <dsp:txXfrm>
        <a:off x="3565627" y="613053"/>
        <a:ext cx="1894525" cy="1894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499100" cy="5499100"/>
        <a:chOff x="0" y="0"/>
        <a:chExt cx="5499100" cy="5499100"/>
      </a:xfrm>
    </dsp:grpSpPr>
    <dsp:sp modelId="{0BB22548-DBE3-4E4C-8A47-9181AA27A5E9}">
      <dsp:nvSpPr>
        <dsp:cNvPr id="3" name="Rounded Rectangle 2"/>
        <dsp:cNvSpPr/>
      </dsp:nvSpPr>
      <dsp:spPr bwMode="white">
        <a:xfrm>
          <a:off x="5067935" y="1924685"/>
          <a:ext cx="1649730" cy="164973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01600" tIns="101600" rIns="101600" bIns="1016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dirty="0" smtClean="0"/>
            <a:t>TEACHING AIDS/</a:t>
          </a:r>
          <a:endParaRPr lang="en-US" sz="4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dirty="0" smtClean="0"/>
            <a:t>MATERIALS</a:t>
          </a:r>
          <a:endParaRPr lang="en-US" sz="4000" b="1" dirty="0"/>
        </a:p>
      </dsp:txBody>
      <dsp:txXfrm>
        <a:off x="5067935" y="1924685"/>
        <a:ext cx="1649730" cy="1649730"/>
      </dsp:txXfrm>
    </dsp:sp>
    <dsp:sp modelId="{3B1C194C-D1E9-4CC7-AD23-EA447F8DB8E3}">
      <dsp:nvSpPr>
        <dsp:cNvPr id="4" name="Freeform 3"/>
        <dsp:cNvSpPr/>
      </dsp:nvSpPr>
      <dsp:spPr bwMode="white">
        <a:xfrm>
          <a:off x="2643710" y="2558276"/>
          <a:ext cx="2427938" cy="63500"/>
        </a:xfrm>
        <a:custGeom>
          <a:avLst/>
          <a:gdLst/>
          <a:ahLst/>
          <a:cxnLst/>
          <a:pathLst>
            <a:path w="3824" h="100">
              <a:moveTo>
                <a:pt x="3818" y="199"/>
              </a:moveTo>
              <a:lnTo>
                <a:pt x="6" y="-99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2643710" y="2558276"/>
        <a:ext cx="2427938" cy="63500"/>
      </dsp:txXfrm>
    </dsp:sp>
    <dsp:sp modelId="{F8DEC6C3-70EA-47AE-AB96-88E66A9716A3}">
      <dsp:nvSpPr>
        <dsp:cNvPr id="5" name="Rounded Rectangle 4"/>
        <dsp:cNvSpPr/>
      </dsp:nvSpPr>
      <dsp:spPr bwMode="white">
        <a:xfrm>
          <a:off x="1726323" y="1998509"/>
          <a:ext cx="921099" cy="921099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-3690000"/>
            <a:satOff val="-5097"/>
            <a:lumOff val="-196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8100" tIns="38100" rIns="38100" bIns="3810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Real materials </a:t>
          </a:r>
          <a:endParaRPr lang="en-US" dirty="0"/>
        </a:p>
      </dsp:txBody>
      <dsp:txXfrm>
        <a:off x="1726323" y="1998509"/>
        <a:ext cx="921099" cy="921099"/>
      </dsp:txXfrm>
    </dsp:sp>
    <dsp:sp modelId="{EA52D3AC-8434-44B3-A86D-72C0D867D9EE}">
      <dsp:nvSpPr>
        <dsp:cNvPr id="6" name="Freeform 5"/>
        <dsp:cNvSpPr/>
      </dsp:nvSpPr>
      <dsp:spPr bwMode="white">
        <a:xfrm>
          <a:off x="6713998" y="2558135"/>
          <a:ext cx="2599898" cy="63500"/>
        </a:xfrm>
        <a:custGeom>
          <a:avLst/>
          <a:gdLst/>
          <a:ahLst/>
          <a:cxnLst/>
          <a:pathLst>
            <a:path w="4094" h="100">
              <a:moveTo>
                <a:pt x="6" y="204"/>
              </a:moveTo>
              <a:lnTo>
                <a:pt x="4089" y="-104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6713998" y="2558135"/>
        <a:ext cx="2599898" cy="63500"/>
      </dsp:txXfrm>
    </dsp:sp>
    <dsp:sp modelId="{27376EF3-DED7-4A46-864E-79E3D8FC72AE}">
      <dsp:nvSpPr>
        <dsp:cNvPr id="7" name="Rounded Rectangle 6"/>
        <dsp:cNvSpPr/>
      </dsp:nvSpPr>
      <dsp:spPr bwMode="white">
        <a:xfrm>
          <a:off x="9310228" y="1997094"/>
          <a:ext cx="921099" cy="921099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-7380000"/>
            <a:satOff val="-10195"/>
            <a:lumOff val="-392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5560" tIns="35560" rIns="35560" bIns="355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Electronic </a:t>
          </a:r>
          <a:endParaRPr lang="en-US" dirty="0"/>
        </a:p>
      </dsp:txBody>
      <dsp:txXfrm>
        <a:off x="9310228" y="1997094"/>
        <a:ext cx="921099" cy="921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type="swooshArrow" r:blip="" rot="73.2729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FAFB-E3ED-479C-B4D0-D52F6895AD1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B47E-6D50-489C-8206-E3BDE829B3F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B1A98-FF43-4D7B-ABF6-ED9DFB70D8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D382-BAAA-470B-8015-3266DF5A01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6542" y="2067950"/>
            <a:ext cx="9144000" cy="175150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TOPIC 10: STRATEGI PENGAJARAN UNTUK PENDIDIKAN ANAK MUDAH</a:t>
            </a:r>
            <a:endParaRPr lang="en-US" smtClean="0"/>
          </a:p>
        </p:txBody>
      </p:sp>
      <p:sp>
        <p:nvSpPr>
          <p:cNvPr id="4" name="Subtitle 3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2. STRATEGI PENGAJARAN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Semasa proses pengajaran dan pembelajaran TIDAK hanya satu aplikasi strategi yang dapat dilakukan oleh guru.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Guru perlu bersedia untuk menggunakan banyak strategi yang sesuai dengan anak-anak mereka. Sudah tentu mesti sesuai dengan perkembangan, keperluan dan sebagainya.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Terdapat banyak strategi yang boleh dilakukan oleh guru seperti: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2542"/>
          <a:ext cx="12192000" cy="674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3.1 Kanak-kanak berpusat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56" y="27400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Proses pengajaran dan pembelajaran berdasarkan minat, keperluan dan motivasi.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Kanak-kanak bebas bermain, bebas memilih aktiviti, bahan dan masa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Guru hanya sebagai pembantu mereka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3.2 Belajar Melalui Main</a:t>
            </a:r>
            <a:endParaRPr lang="en-US" sz="5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4125"/>
            <a:ext cx="10515600" cy="3127375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Pembelajaran melalui pendekatan permainan dirancang dan struktur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Sehingga, kanak-kanak belajar dalam keselamatan, bebas, persekitaran yang bermakna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Pembelajaran melalui proses bermain menggalakkan kanak-kanak dalam menerokai, menemui dan pengalaman dengan pembelajaran langsung dan semulajadi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3.3 PENDEKATAN PERTANYAAN</a:t>
            </a:r>
            <a:endParaRPr lang="en-US" sz="5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9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Pendekatan siasatan membina pengetahuan dan pemahaman kanak-kanak terhadap diri mereka melalui penyiasatan dan penemuan yang sedia ada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Pelaksanaan pendekatan ini adalah melalui pelbagai pendekatan seperti projek, saintifik, kolaboratif.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Pendekatan pertanyaan menumpukan pada 'MENGAPA' dan 'BAGAIMANA'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Meningkatkan keingintahuan kanak-kanak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ym typeface="+mn-ea"/>
              </a:rPr>
              <a:t>3.4 PENDEKATAN INTEGRASI</a:t>
            </a:r>
            <a:endParaRPr lang="en-US" sz="54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Integrasi dalam dua atau lebih kemahiran dalam satu masa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Berhubung dengan kehidupan praktikal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Memenuhi keperluan yang cukup dengan semua perkembangan, keupayaan dan minat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3.4 PENDEKATAN THEMATIC</a:t>
            </a:r>
            <a:endParaRPr lang="en-US" sz="5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7625"/>
            <a:ext cx="10515600" cy="35718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Pengurusan kurikulum dan pembelajaran melalui tema dan topik apa pun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Termasuk: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1 tema dalam pembelajaran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Terangkan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Dari mudah sukar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3.5 PENDEKATAN PROJEK</a:t>
            </a:r>
            <a:endParaRPr lang="en-US" sz="6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Dengan individu dan kumpulan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Penilaian dalam semua proses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Termasuk semua kaedah, data pemprosesan dan mengumpul data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Berdasarkan kemahiran, pengalaman dan keupayaan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3. MENYEDIAKAN BAHAN AIDS / PENGAJARAN</a:t>
            </a:r>
            <a:endParaRPr lang="en-US" sz="48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3200" y="1193800"/>
          <a:ext cx="11785600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0125" t="28782" r="39103" b="11172"/>
          <a:stretch>
            <a:fillRect/>
          </a:stretch>
        </p:blipFill>
        <p:spPr>
          <a:xfrm>
            <a:off x="0" y="0"/>
            <a:ext cx="10124269" cy="673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HASIL PEMBELAJARAN</a:t>
            </a:r>
            <a:endParaRPr lang="en-US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Mampu memahami strategi pengajaran dan pembelajaran untuk pendidikan awal kanak-kanak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Negeri jenis bahan / bantuan pengajaran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2966" r="12843"/>
          <a:stretch>
            <a:fillRect/>
          </a:stretch>
        </p:blipFill>
        <p:spPr>
          <a:xfrm>
            <a:off x="0" y="0"/>
            <a:ext cx="9918700" cy="679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2775" t="4141" r="13227" b="13601"/>
          <a:stretch>
            <a:fillRect/>
          </a:stretch>
        </p:blipFill>
        <p:spPr>
          <a:xfrm>
            <a:off x="-12700" y="0"/>
            <a:ext cx="9829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2901" t="4397" r="12917" b="8333"/>
          <a:stretch>
            <a:fillRect/>
          </a:stretch>
        </p:blipFill>
        <p:spPr>
          <a:xfrm>
            <a:off x="0" y="0"/>
            <a:ext cx="9804400" cy="68794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2357" t="-149" r="12691" b="3790"/>
          <a:stretch>
            <a:fillRect/>
          </a:stretch>
        </p:blipFill>
        <p:spPr>
          <a:xfrm>
            <a:off x="0" y="0"/>
            <a:ext cx="9537700" cy="68938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610" y="555388"/>
            <a:ext cx="4054642" cy="227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0" y="454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PUPPETS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5" y="3115113"/>
            <a:ext cx="3050799" cy="305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17" y="1196918"/>
            <a:ext cx="3032459" cy="274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907" y="1132412"/>
            <a:ext cx="3508100" cy="350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848" y="3764449"/>
            <a:ext cx="2984263" cy="29842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"/>
            <a:ext cx="98425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65200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893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CONCLUSION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Teacher should creative in using many of teaching aids / materials </a:t>
            </a:r>
            <a:endParaRPr lang="en-US" sz="5400" dirty="0" smtClean="0"/>
          </a:p>
          <a:p>
            <a:r>
              <a:rPr lang="en-US" sz="5400" dirty="0" smtClean="0"/>
              <a:t>Too many types of teaching methods to choose </a:t>
            </a:r>
            <a:endParaRPr lang="en-US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altLang="en-US" sz="5400" b="1" dirty="0"/>
              <a:t>PENGENALAN</a:t>
            </a:r>
            <a:endParaRPr lang="en-MY" alt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1" y="1972089"/>
            <a:ext cx="10515600" cy="4351338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Seorang guru yang berkesan atau pembekal penjagaan anak memilih strategi untuk menyesuaikan situasi tertentu.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Adalah penting untuk mempertimbangkan apa yang sudah diketahui dan boleh dilakukan oleh kanak-kanak dan matlamat pembelajaran untuk keadaan tertent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altLang="en-US" sz="5400" b="1" dirty="0" smtClean="0"/>
              <a:t>PENGENALAN</a:t>
            </a:r>
            <a:endParaRPr lang="en-MY" alt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520"/>
            <a:ext cx="957189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Dengan baki fleksibel dan teliti, kita dapat menentukan strategi mana yang paling berkesan.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Sering kali, jika satu strategi tidak berfungsi, ada yang lain.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OVERVIEW</a:t>
            </a:r>
            <a:endParaRPr lang="en-US" sz="8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0166" y="1828801"/>
          <a:ext cx="10903634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PERSEKITARAN PENGAJARAN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3" y="42139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1.1 Keselamatan dan kesihatan</a:t>
            </a:r>
            <a:endParaRPr lang="en-US" sz="48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7279" y="1575582"/>
          <a:ext cx="10861431" cy="502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54" y="2220740"/>
            <a:ext cx="5362724" cy="357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1.2 Pengaturan</a:t>
            </a:r>
            <a:endParaRPr lang="en-US" sz="54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1.3 Pusat Pembelajaran</a:t>
            </a:r>
            <a:endParaRPr lang="en-US" sz="60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9490" y="1690688"/>
          <a:ext cx="11619914" cy="537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2653</Words>
  <Application>WPS Presentation</Application>
  <PresentationFormat>Widescreen</PresentationFormat>
  <Paragraphs>89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TOPIC 10: TEACHING STRATEGY FOR EARLY CHILDHOOD EDUCATION</vt:lpstr>
      <vt:lpstr>LEARNING OUTCOME</vt:lpstr>
      <vt:lpstr>INTRODUCTION</vt:lpstr>
      <vt:lpstr>INTRODUCTION</vt:lpstr>
      <vt:lpstr>OVERVIEW</vt:lpstr>
      <vt:lpstr>1. TEACHING ENVIRONMENT </vt:lpstr>
      <vt:lpstr>1.1 Safety and health</vt:lpstr>
      <vt:lpstr>1.2 Arrangement </vt:lpstr>
      <vt:lpstr>1.3 Learning Centre</vt:lpstr>
      <vt:lpstr>2.TEACHING STRATEGIES</vt:lpstr>
      <vt:lpstr>PowerPoint 演示文稿</vt:lpstr>
      <vt:lpstr>3.1 Children Centered </vt:lpstr>
      <vt:lpstr>3.2 Learning Through Play </vt:lpstr>
      <vt:lpstr>3.3 INQUIRY APPROACH</vt:lpstr>
      <vt:lpstr>3.4 INTEGRATION APPROACH</vt:lpstr>
      <vt:lpstr>3.4 THEMATIC APPROACH </vt:lpstr>
      <vt:lpstr>3.5 PROJECT APPROACH</vt:lpstr>
      <vt:lpstr>3.TEACHING AIDS / TEACHING MATERIALS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PUPPETS</vt:lpstr>
      <vt:lpstr>PowerPoint 演示文稿</vt:lpstr>
      <vt:lpstr>PowerPoint 演示文稿</vt:lpstr>
      <vt:lpstr>PowerPoint 演示文稿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nadiah mohdsidek</dc:creator>
  <cp:lastModifiedBy>1</cp:lastModifiedBy>
  <cp:revision>44</cp:revision>
  <cp:lastPrinted>2017-10-06T08:39:00Z</cp:lastPrinted>
  <dcterms:created xsi:type="dcterms:W3CDTF">2017-02-12T10:51:00Z</dcterms:created>
  <dcterms:modified xsi:type="dcterms:W3CDTF">2018-09-19T03:14:07Z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