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6" autoAdjust="0"/>
  </p:normalViewPr>
  <p:slideViewPr>
    <p:cSldViewPr>
      <p:cViewPr varScale="1">
        <p:scale>
          <a:sx n="41" d="100"/>
          <a:sy n="41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A289-B7FB-4BF8-BBCF-85991C58CA6E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670D-8754-4FF1-8C86-5135D15B2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670D-8754-4FF1-8C86-5135D15B2B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670D-8754-4FF1-8C86-5135D15B2B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BBF75-C9FB-4F78-9D15-B5C4C0FF43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31065-1A8A-4448-9DA8-3E46089EDFB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C9982-7D7C-4066-8047-221D176C7D9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1BFE-F547-4C79-96EF-7B3645797C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A2138-7023-40F7-8BD9-BC4DCE080F3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F4059-4BA4-4D90-A3DF-0482FFE5891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285F6-2C48-4929-8E91-FF0EAEC19DD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63A51-BF94-4297-BA5A-D8B71C8DC86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FA919-6D36-45FE-844C-19A8963A221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F5CB-E778-46EC-AAB8-436BE3EB03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156FE-7568-4D14-8221-0F72E47252D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s-ES" smtClean="0"/>
              <a:t>TNATMK @ KOLEJ FELCRA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671950-8856-4C92-96BE-425439FFE85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060848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Aharoni" pitchFamily="2" charset="-79"/>
                <a:cs typeface="Aharoni" pitchFamily="2" charset="-79"/>
              </a:rPr>
              <a:t>Topik</a:t>
            </a:r>
            <a:r>
              <a:rPr lang="en-US" sz="5400" dirty="0" smtClean="0">
                <a:latin typeface="Aharoni" pitchFamily="2" charset="-79"/>
                <a:cs typeface="Aharoni" pitchFamily="2" charset="-79"/>
              </a:rPr>
              <a:t> 4</a:t>
            </a:r>
            <a:endParaRPr lang="en-US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6048672" cy="17526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Perkembangan</a:t>
            </a:r>
            <a:r>
              <a:rPr lang="en-US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milestone</a:t>
            </a:r>
            <a:r>
              <a:rPr lang="en-US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5-6 </a:t>
            </a:r>
            <a:r>
              <a:rPr lang="en-US" sz="48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tahun</a:t>
            </a:r>
            <a:endParaRPr lang="en-US" sz="4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>
                <a:latin typeface="Bauhaus 93" pitchFamily="82" charset="0"/>
              </a:rPr>
              <a:t>Sosial</a:t>
            </a:r>
            <a:endParaRPr lang="en-US" sz="11500" dirty="0">
              <a:latin typeface="Bauhaus 93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533400"/>
            <a:ext cx="7427168" cy="55927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Takut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ibu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kembali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kerana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ibu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pusat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dunia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err="1" smtClean="0">
                <a:latin typeface="Comic Sans MS" pitchFamily="66" charset="0"/>
              </a:rPr>
              <a:t>Meniru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perbuatan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dewasa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Suka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pujian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9554" t="26938" r="51973" b="24237"/>
          <a:stretch>
            <a:fillRect/>
          </a:stretch>
        </p:blipFill>
        <p:spPr bwMode="auto">
          <a:xfrm>
            <a:off x="4845269" y="2895600"/>
            <a:ext cx="36891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6406" t="30000" r="54688" b="28667"/>
          <a:stretch>
            <a:fillRect/>
          </a:stretch>
        </p:blipFill>
        <p:spPr bwMode="auto">
          <a:xfrm>
            <a:off x="838200" y="3352800"/>
            <a:ext cx="336509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381000"/>
            <a:ext cx="7067128" cy="57451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Bermain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lelaki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perempuan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lebih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ahli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jantina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sama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err="1" smtClean="0">
                <a:latin typeface="Comic Sans MS" pitchFamily="66" charset="0"/>
              </a:rPr>
              <a:t>Suka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berbual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semasa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makan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berkogsi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barang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orang</a:t>
            </a:r>
            <a:r>
              <a:rPr lang="en-US" dirty="0" smtClean="0">
                <a:latin typeface="Comic Sans MS" pitchFamily="66" charset="0"/>
              </a:rPr>
              <a:t> lain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3281" t="32000" r="56250" b="32000"/>
          <a:stretch>
            <a:fillRect/>
          </a:stretch>
        </p:blipFill>
        <p:spPr bwMode="auto">
          <a:xfrm>
            <a:off x="5867400" y="44196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7031" t="23333" r="54688" b="23333"/>
          <a:stretch>
            <a:fillRect/>
          </a:stretch>
        </p:blipFill>
        <p:spPr bwMode="auto">
          <a:xfrm>
            <a:off x="1547664" y="38100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381000"/>
            <a:ext cx="6851104" cy="57451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Mudah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berasa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malu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Mempunyai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perasaan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empati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Mempunyai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perapatan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yg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penjaga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sedih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apabila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mula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sekolah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Pandai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berdikari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mengawal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tingkah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laku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6406" t="32667" r="60156" b="32666"/>
          <a:stretch>
            <a:fillRect/>
          </a:stretch>
        </p:blipFill>
        <p:spPr bwMode="auto">
          <a:xfrm>
            <a:off x="5638800" y="3962400"/>
            <a:ext cx="304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8750" t="35333" r="63281" b="35334"/>
          <a:stretch>
            <a:fillRect/>
          </a:stretch>
        </p:blipFill>
        <p:spPr bwMode="auto">
          <a:xfrm>
            <a:off x="1835696" y="4287078"/>
            <a:ext cx="2687782" cy="257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7333" r="54688" b="18667"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67744" y="2130425"/>
            <a:ext cx="6190456" cy="1470025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Bauhaus 93" pitchFamily="82" charset="0"/>
              </a:rPr>
              <a:t>Perkembangan</a:t>
            </a:r>
            <a:r>
              <a:rPr lang="en-US" sz="6600" dirty="0" smtClean="0">
                <a:latin typeface="Bauhaus 93" pitchFamily="82" charset="0"/>
              </a:rPr>
              <a:t> </a:t>
            </a:r>
            <a:r>
              <a:rPr lang="en-US" sz="6600" dirty="0" err="1" smtClean="0">
                <a:latin typeface="Bauhaus 93" pitchFamily="82" charset="0"/>
              </a:rPr>
              <a:t>Fizikal</a:t>
            </a:r>
            <a:endParaRPr lang="en-US" sz="6600" dirty="0">
              <a:latin typeface="Bauhaus 93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57200"/>
            <a:ext cx="7571184" cy="56689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Boleh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memanjat</a:t>
            </a:r>
            <a:r>
              <a:rPr lang="en-US" sz="3600" dirty="0" smtClean="0">
                <a:latin typeface="Comic Sans MS" pitchFamily="66" charset="0"/>
              </a:rPr>
              <a:t>, </a:t>
            </a:r>
            <a:r>
              <a:rPr lang="en-US" sz="3600" dirty="0" err="1" smtClean="0">
                <a:latin typeface="Comic Sans MS" pitchFamily="66" charset="0"/>
              </a:rPr>
              <a:t>menggelongsor</a:t>
            </a:r>
            <a:r>
              <a:rPr lang="en-US" sz="3600" dirty="0" smtClean="0">
                <a:latin typeface="Comic Sans MS" pitchFamily="66" charset="0"/>
              </a:rPr>
              <a:t>, </a:t>
            </a:r>
            <a:r>
              <a:rPr lang="en-US" sz="3600" dirty="0" err="1" smtClean="0">
                <a:latin typeface="Comic Sans MS" pitchFamily="66" charset="0"/>
              </a:rPr>
              <a:t>menari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baik</a:t>
            </a:r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err="1" smtClean="0">
                <a:latin typeface="Comic Sans MS" pitchFamily="66" charset="0"/>
              </a:rPr>
              <a:t>Boleh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menangkap</a:t>
            </a:r>
            <a:r>
              <a:rPr lang="en-US" sz="3600" dirty="0" smtClean="0">
                <a:latin typeface="Comic Sans MS" pitchFamily="66" charset="0"/>
              </a:rPr>
              <a:t> bola </a:t>
            </a:r>
            <a:r>
              <a:rPr lang="en-US" sz="3600" dirty="0" err="1" smtClean="0">
                <a:latin typeface="Comic Sans MS" pitchFamily="66" charset="0"/>
              </a:rPr>
              <a:t>yg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bersaiz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sederhana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baik</a:t>
            </a: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188" t="19333" r="60156" b="20667"/>
          <a:stretch>
            <a:fillRect/>
          </a:stretch>
        </p:blipFill>
        <p:spPr bwMode="auto">
          <a:xfrm>
            <a:off x="5791200" y="2971800"/>
            <a:ext cx="2819400" cy="35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062" t="25333" r="57813" b="22667"/>
          <a:stretch>
            <a:fillRect/>
          </a:stretch>
        </p:blipFill>
        <p:spPr bwMode="auto">
          <a:xfrm>
            <a:off x="1447800" y="3276600"/>
            <a:ext cx="302455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melompat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kehadapan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kaki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berasingan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berdiri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diatas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satu</a:t>
            </a:r>
            <a:r>
              <a:rPr lang="en-US" dirty="0" smtClean="0">
                <a:latin typeface="Comic Sans MS" pitchFamily="66" charset="0"/>
              </a:rPr>
              <a:t> kaki </a:t>
            </a:r>
            <a:r>
              <a:rPr lang="en-US" dirty="0" err="1" smtClean="0">
                <a:latin typeface="Comic Sans MS" pitchFamily="66" charset="0"/>
              </a:rPr>
              <a:t>utk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yg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singkat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Mempunyai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kawalan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melukis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yg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baik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Belajar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smtClean="0">
                <a:latin typeface="Comic Sans MS" pitchFamily="66" charset="0"/>
              </a:rPr>
              <a:t>skipping </a:t>
            </a:r>
            <a:r>
              <a:rPr lang="en-US" dirty="0" err="1" smtClean="0">
                <a:latin typeface="Comic Sans MS" pitchFamily="66" charset="0"/>
              </a:rPr>
              <a:t>menggunakan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smtClean="0">
                <a:latin typeface="Comic Sans MS" pitchFamily="66" charset="0"/>
              </a:rPr>
              <a:t>skipping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445" t="19333" r="53125" b="19333"/>
          <a:stretch>
            <a:fillRect/>
          </a:stretch>
        </p:blipFill>
        <p:spPr bwMode="auto">
          <a:xfrm>
            <a:off x="5791200" y="3638939"/>
            <a:ext cx="3352800" cy="32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4063" t="18000" r="57031" b="19333"/>
          <a:stretch>
            <a:fillRect/>
          </a:stretch>
        </p:blipFill>
        <p:spPr bwMode="auto">
          <a:xfrm>
            <a:off x="1907704" y="4147752"/>
            <a:ext cx="2133600" cy="271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Bina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struktur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blok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lebih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kompleks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27334" r="50000" b="28667"/>
          <a:stretch>
            <a:fillRect/>
          </a:stretch>
        </p:blipFill>
        <p:spPr bwMode="auto">
          <a:xfrm>
            <a:off x="2440709" y="3048000"/>
            <a:ext cx="55602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auhaus 93" pitchFamily="82" charset="0"/>
              </a:rPr>
              <a:t>KOGNITIF</a:t>
            </a:r>
            <a:endParaRPr lang="en-US" sz="6600" dirty="0">
              <a:latin typeface="Bauhaus 93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533400"/>
            <a:ext cx="7067128" cy="55927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menyedari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bunyi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membentuk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perkataan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bercakap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jelas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Suka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mendengar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cerita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menyanyi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19333" r="49219" b="18000"/>
          <a:stretch>
            <a:fillRect/>
          </a:stretch>
        </p:blipFill>
        <p:spPr bwMode="auto">
          <a:xfrm>
            <a:off x="5171873" y="2895600"/>
            <a:ext cx="353600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762000"/>
            <a:ext cx="7139136" cy="53641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Suka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lawak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jenaka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teka-teki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kira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lebih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10</a:t>
            </a:r>
          </a:p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melukis</a:t>
            </a:r>
            <a:r>
              <a:rPr lang="en-US" dirty="0" smtClean="0">
                <a:latin typeface="Comic Sans MS" pitchFamily="66" charset="0"/>
              </a:rPr>
              <a:t> 6 </a:t>
            </a:r>
            <a:r>
              <a:rPr lang="en-US" dirty="0" err="1" smtClean="0">
                <a:latin typeface="Comic Sans MS" pitchFamily="66" charset="0"/>
              </a:rPr>
              <a:t>bahagian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badan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mencetak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beberapa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huruf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nombor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melukis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geometri</a:t>
            </a:r>
            <a:r>
              <a:rPr lang="en-US" dirty="0" smtClean="0">
                <a:latin typeface="Comic Sans MS" pitchFamily="66" charset="0"/>
              </a:rPr>
              <a:t> yang lain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6667" r="49219" b="35333"/>
          <a:stretch>
            <a:fillRect/>
          </a:stretch>
        </p:blipFill>
        <p:spPr bwMode="auto">
          <a:xfrm>
            <a:off x="4267200" y="4876800"/>
            <a:ext cx="434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7031" t="26000" r="50000" b="26000"/>
          <a:stretch>
            <a:fillRect/>
          </a:stretch>
        </p:blipFill>
        <p:spPr bwMode="auto">
          <a:xfrm>
            <a:off x="1066800" y="4800600"/>
            <a:ext cx="267758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TNATMK @ KOLEJ FELCRA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233</Words>
  <Application>Microsoft Office PowerPoint</Application>
  <PresentationFormat>On-screen Show (4:3)</PresentationFormat>
  <Paragraphs>46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Diseño predeterminado</vt:lpstr>
      <vt:lpstr>Topik 4</vt:lpstr>
      <vt:lpstr>Perkembangan Fizikal</vt:lpstr>
      <vt:lpstr>Slide 3</vt:lpstr>
      <vt:lpstr>Slide 4</vt:lpstr>
      <vt:lpstr>Slide 5</vt:lpstr>
      <vt:lpstr>Slide 6</vt:lpstr>
      <vt:lpstr>KOGNITIF</vt:lpstr>
      <vt:lpstr>Slide 8</vt:lpstr>
      <vt:lpstr>Slide 9</vt:lpstr>
      <vt:lpstr>Sosial</vt:lpstr>
      <vt:lpstr>Slide 11</vt:lpstr>
      <vt:lpstr>Slide 12</vt:lpstr>
      <vt:lpstr>Slide 13</vt:lpstr>
      <vt:lpstr>Slide 14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user</cp:lastModifiedBy>
  <cp:revision>8</cp:revision>
  <dcterms:created xsi:type="dcterms:W3CDTF">2008-12-27T21:46:18Z</dcterms:created>
  <dcterms:modified xsi:type="dcterms:W3CDTF">2015-12-16T06:00:58Z</dcterms:modified>
</cp:coreProperties>
</file>