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6" r:id="rId2"/>
    <p:sldId id="283" r:id="rId3"/>
    <p:sldId id="259" r:id="rId4"/>
    <p:sldId id="258" r:id="rId5"/>
    <p:sldId id="284" r:id="rId6"/>
    <p:sldId id="260" r:id="rId7"/>
    <p:sldId id="261" r:id="rId8"/>
    <p:sldId id="285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21112E-B9F8-4F5F-B256-EA0F414E39B6}" type="doc">
      <dgm:prSet loTypeId="urn:microsoft.com/office/officeart/2005/8/layout/h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1173649-7227-4154-8822-A988F3ABC1A0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Kognitif</a:t>
          </a:r>
          <a:endParaRPr lang="en-US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7952A56F-767C-4387-9A6D-046D7AB30AC9}" type="parTrans" cxnId="{3C86B8EA-B054-4E40-94FE-CB59D8C348C4}">
      <dgm:prSet/>
      <dgm:spPr/>
      <dgm:t>
        <a:bodyPr/>
        <a:lstStyle/>
        <a:p>
          <a:endParaRPr lang="en-US"/>
        </a:p>
      </dgm:t>
    </dgm:pt>
    <dgm:pt modelId="{65DB083B-0BD2-4EE8-839C-EA2111DEBB32}" type="sibTrans" cxnId="{3C86B8EA-B054-4E40-94FE-CB59D8C348C4}">
      <dgm:prSet/>
      <dgm:spPr/>
      <dgm:t>
        <a:bodyPr/>
        <a:lstStyle/>
        <a:p>
          <a:endParaRPr lang="en-US"/>
        </a:p>
      </dgm:t>
    </dgm:pt>
    <dgm:pt modelId="{C91E43F1-5E25-4C19-9488-27ACF2CD88A6}">
      <dgm:prSet phldrT="[Text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Bahasa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dan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komunikasi</a:t>
          </a:r>
          <a:endParaRPr lang="en-US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A4008E43-A96C-4F60-B788-15B5220C24B5}" type="parTrans" cxnId="{790CA7E7-B741-4F39-A91C-C6E61140BFAE}">
      <dgm:prSet/>
      <dgm:spPr/>
      <dgm:t>
        <a:bodyPr/>
        <a:lstStyle/>
        <a:p>
          <a:endParaRPr lang="en-US"/>
        </a:p>
      </dgm:t>
    </dgm:pt>
    <dgm:pt modelId="{35345466-F2EA-4FCC-81A6-343CE5D1E0A7}" type="sibTrans" cxnId="{790CA7E7-B741-4F39-A91C-C6E61140BFAE}">
      <dgm:prSet/>
      <dgm:spPr/>
      <dgm:t>
        <a:bodyPr/>
        <a:lstStyle/>
        <a:p>
          <a:endParaRPr lang="en-US"/>
        </a:p>
      </dgm:t>
    </dgm:pt>
    <dgm:pt modelId="{009E8C40-738F-4384-B314-DCD3BAC1D797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Afektif</a:t>
          </a:r>
          <a:endParaRPr lang="en-US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EF077B73-D308-4498-A299-43EE356023CF}" type="parTrans" cxnId="{792DBA27-C5B7-4C9E-B508-60754026674E}">
      <dgm:prSet/>
      <dgm:spPr/>
      <dgm:t>
        <a:bodyPr/>
        <a:lstStyle/>
        <a:p>
          <a:endParaRPr lang="en-US"/>
        </a:p>
      </dgm:t>
    </dgm:pt>
    <dgm:pt modelId="{9188538D-E676-4AE8-8B24-CA99BE8BE2A4}" type="sibTrans" cxnId="{792DBA27-C5B7-4C9E-B508-60754026674E}">
      <dgm:prSet/>
      <dgm:spPr/>
      <dgm:t>
        <a:bodyPr/>
        <a:lstStyle/>
        <a:p>
          <a:endParaRPr lang="en-US"/>
        </a:p>
      </dgm:t>
    </dgm:pt>
    <dgm:pt modelId="{B3A4AB04-C7BC-43A3-8B82-17F06C07FF85}">
      <dgm:prSet phldrT="[Text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Fizikal</a:t>
          </a:r>
          <a:endParaRPr lang="en-US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CD71BA19-66F1-4C6E-92F6-47945519D240}" type="parTrans" cxnId="{2F256BC6-3659-4E90-A905-5BB8FBF95D25}">
      <dgm:prSet/>
      <dgm:spPr/>
      <dgm:t>
        <a:bodyPr/>
        <a:lstStyle/>
        <a:p>
          <a:endParaRPr lang="en-US"/>
        </a:p>
      </dgm:t>
    </dgm:pt>
    <dgm:pt modelId="{FA3BAA85-E427-40DE-9F48-CCE112C96BAE}" type="sibTrans" cxnId="{2F256BC6-3659-4E90-A905-5BB8FBF95D25}">
      <dgm:prSet/>
      <dgm:spPr/>
      <dgm:t>
        <a:bodyPr/>
        <a:lstStyle/>
        <a:p>
          <a:endParaRPr lang="en-US"/>
        </a:p>
      </dgm:t>
    </dgm:pt>
    <dgm:pt modelId="{B597BD9D-1860-4E9F-9212-60DE1C3306F0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Kognitif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</a:p>
      </dgm:t>
    </dgm:pt>
    <dgm:pt modelId="{60E2B635-64F7-465B-92EE-1559F3B35E41}" type="parTrans" cxnId="{862D46E6-E490-4511-BFF0-7932122D943A}">
      <dgm:prSet/>
      <dgm:spPr/>
      <dgm:t>
        <a:bodyPr/>
        <a:lstStyle/>
        <a:p>
          <a:endParaRPr lang="en-US"/>
        </a:p>
      </dgm:t>
    </dgm:pt>
    <dgm:pt modelId="{57D313FB-50BD-425F-84AD-E0C8CD2C205C}" type="sibTrans" cxnId="{862D46E6-E490-4511-BFF0-7932122D943A}">
      <dgm:prSet/>
      <dgm:spPr/>
      <dgm:t>
        <a:bodyPr/>
        <a:lstStyle/>
        <a:p>
          <a:endParaRPr lang="en-US"/>
        </a:p>
      </dgm:t>
    </dgm:pt>
    <dgm:pt modelId="{438B9C2C-8250-42F5-92A2-D8A97CAC5E74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Pendidikan islam dan moral</a:t>
          </a:r>
          <a:endParaRPr lang="en-US" dirty="0" smtClean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7ED01341-7F19-4B7E-B6BC-D87421724F80}" type="parTrans" cxnId="{DA9D4F6A-45A4-47B1-8A69-8331A77414D8}">
      <dgm:prSet/>
      <dgm:spPr/>
      <dgm:t>
        <a:bodyPr/>
        <a:lstStyle/>
        <a:p>
          <a:endParaRPr lang="en-US"/>
        </a:p>
      </dgm:t>
    </dgm:pt>
    <dgm:pt modelId="{3A3E1700-2FC4-46BD-AFEA-A288E4AD5499}" type="sibTrans" cxnId="{DA9D4F6A-45A4-47B1-8A69-8331A77414D8}">
      <dgm:prSet/>
      <dgm:spPr/>
      <dgm:t>
        <a:bodyPr/>
        <a:lstStyle/>
        <a:p>
          <a:endParaRPr lang="en-US"/>
        </a:p>
      </dgm:t>
    </dgm:pt>
    <dgm:pt modelId="{257EDC72-7306-4335-B831-A6E08CE3D641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Sosioemosi</a:t>
          </a:r>
          <a:endParaRPr lang="en-US" dirty="0" smtClean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84FCAB79-9BF1-4964-9877-0E69CBE6030A}" type="parTrans" cxnId="{305FA590-74BE-4345-B11D-863750639E26}">
      <dgm:prSet/>
      <dgm:spPr/>
      <dgm:t>
        <a:bodyPr/>
        <a:lstStyle/>
        <a:p>
          <a:endParaRPr lang="en-US"/>
        </a:p>
      </dgm:t>
    </dgm:pt>
    <dgm:pt modelId="{3DACD506-15D8-4E36-ADAB-70A742F7864D}" type="sibTrans" cxnId="{305FA590-74BE-4345-B11D-863750639E26}">
      <dgm:prSet/>
      <dgm:spPr/>
      <dgm:t>
        <a:bodyPr/>
        <a:lstStyle/>
        <a:p>
          <a:endParaRPr lang="en-US"/>
        </a:p>
      </dgm:t>
    </dgm:pt>
    <dgm:pt modelId="{B3C7D740-F725-434C-9A6B-CD3ED5782C91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Psikomotor</a:t>
          </a:r>
          <a:endParaRPr lang="en-US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AE8BD8E1-8E8A-44A8-A233-296C48BB855A}" type="sibTrans" cxnId="{E1DF9B4D-E2A6-4A51-B931-1EBF30EA8BDC}">
      <dgm:prSet/>
      <dgm:spPr/>
      <dgm:t>
        <a:bodyPr/>
        <a:lstStyle/>
        <a:p>
          <a:endParaRPr lang="en-US"/>
        </a:p>
      </dgm:t>
    </dgm:pt>
    <dgm:pt modelId="{2A564A09-22C5-4E87-B862-CFD799280936}" type="parTrans" cxnId="{E1DF9B4D-E2A6-4A51-B931-1EBF30EA8BDC}">
      <dgm:prSet/>
      <dgm:spPr/>
      <dgm:t>
        <a:bodyPr/>
        <a:lstStyle/>
        <a:p>
          <a:endParaRPr lang="en-US"/>
        </a:p>
      </dgm:t>
    </dgm:pt>
    <dgm:pt modelId="{17296F9C-3236-4C16-88CD-AF30800608E4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Kreativiti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dan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estetik</a:t>
          </a:r>
          <a:endParaRPr lang="en-US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753239C5-384F-47AB-8DD7-6D962B5040E4}" type="parTrans" cxnId="{643F521E-05FC-44CE-BE7A-71AE19B95C0B}">
      <dgm:prSet/>
      <dgm:spPr/>
      <dgm:t>
        <a:bodyPr/>
        <a:lstStyle/>
        <a:p>
          <a:endParaRPr lang="en-US"/>
        </a:p>
      </dgm:t>
    </dgm:pt>
    <dgm:pt modelId="{5B7FBC05-4D6C-4D2D-991B-93AF378044DE}" type="sibTrans" cxnId="{643F521E-05FC-44CE-BE7A-71AE19B95C0B}">
      <dgm:prSet/>
      <dgm:spPr/>
      <dgm:t>
        <a:bodyPr/>
        <a:lstStyle/>
        <a:p>
          <a:endParaRPr lang="en-US"/>
        </a:p>
      </dgm:t>
    </dgm:pt>
    <dgm:pt modelId="{68AF813E-D1A8-4F43-B50F-B627FB6D931E}" type="pres">
      <dgm:prSet presAssocID="{3A21112E-B9F8-4F5F-B256-EA0F414E39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383A09-B59B-44A3-B7E2-6E6FD3FBDA62}" type="pres">
      <dgm:prSet presAssocID="{61173649-7227-4154-8822-A988F3ABC1A0}" presName="composite" presStyleCnt="0"/>
      <dgm:spPr/>
    </dgm:pt>
    <dgm:pt modelId="{9AF6BF6B-0566-47A4-AF6C-13B5E9F20BED}" type="pres">
      <dgm:prSet presAssocID="{61173649-7227-4154-8822-A988F3ABC1A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33229-FC39-4369-882E-201434328352}" type="pres">
      <dgm:prSet presAssocID="{61173649-7227-4154-8822-A988F3ABC1A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74BBE-DC1B-48A8-B100-FDB476E07719}" type="pres">
      <dgm:prSet presAssocID="{65DB083B-0BD2-4EE8-839C-EA2111DEBB32}" presName="space" presStyleCnt="0"/>
      <dgm:spPr/>
    </dgm:pt>
    <dgm:pt modelId="{DC622588-3E60-48E9-985F-F640260D4FD0}" type="pres">
      <dgm:prSet presAssocID="{009E8C40-738F-4384-B314-DCD3BAC1D797}" presName="composite" presStyleCnt="0"/>
      <dgm:spPr/>
    </dgm:pt>
    <dgm:pt modelId="{47E65796-97A5-47FC-A5BC-4C35D4C9A9DC}" type="pres">
      <dgm:prSet presAssocID="{009E8C40-738F-4384-B314-DCD3BAC1D79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0B90A-9E35-4F11-8340-B7DD1730B015}" type="pres">
      <dgm:prSet presAssocID="{009E8C40-738F-4384-B314-DCD3BAC1D79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A12A4-761A-4B82-8A6D-2BE48AA3307D}" type="pres">
      <dgm:prSet presAssocID="{9188538D-E676-4AE8-8B24-CA99BE8BE2A4}" presName="space" presStyleCnt="0"/>
      <dgm:spPr/>
    </dgm:pt>
    <dgm:pt modelId="{9B257578-EBFD-41C2-9551-0250369FF4CC}" type="pres">
      <dgm:prSet presAssocID="{B3C7D740-F725-434C-9A6B-CD3ED5782C91}" presName="composite" presStyleCnt="0"/>
      <dgm:spPr/>
    </dgm:pt>
    <dgm:pt modelId="{8BF1B262-CC76-40FB-A0A7-FBFCA2AEF16C}" type="pres">
      <dgm:prSet presAssocID="{B3C7D740-F725-434C-9A6B-CD3ED5782C9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50E4C-8D21-476F-9834-24A06C418D10}" type="pres">
      <dgm:prSet presAssocID="{B3C7D740-F725-434C-9A6B-CD3ED5782C9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4B8EF1-8839-47FD-B436-D9FC6042521D}" type="presOf" srcId="{3A21112E-B9F8-4F5F-B256-EA0F414E39B6}" destId="{68AF813E-D1A8-4F43-B50F-B627FB6D931E}" srcOrd="0" destOrd="0" presId="urn:microsoft.com/office/officeart/2005/8/layout/hList1"/>
    <dgm:cxn modelId="{66E890AF-B8B9-4F18-812F-650F321FBEB6}" type="presOf" srcId="{B597BD9D-1860-4E9F-9212-60DE1C3306F0}" destId="{83033229-FC39-4369-882E-201434328352}" srcOrd="0" destOrd="1" presId="urn:microsoft.com/office/officeart/2005/8/layout/hList1"/>
    <dgm:cxn modelId="{43366518-9D9B-4C63-9CA2-EA990DD821BB}" type="presOf" srcId="{17296F9C-3236-4C16-88CD-AF30800608E4}" destId="{44150E4C-8D21-476F-9834-24A06C418D10}" srcOrd="0" destOrd="1" presId="urn:microsoft.com/office/officeart/2005/8/layout/hList1"/>
    <dgm:cxn modelId="{305FA590-74BE-4345-B11D-863750639E26}" srcId="{009E8C40-738F-4384-B314-DCD3BAC1D797}" destId="{257EDC72-7306-4335-B831-A6E08CE3D641}" srcOrd="1" destOrd="0" parTransId="{84FCAB79-9BF1-4964-9877-0E69CBE6030A}" sibTransId="{3DACD506-15D8-4E36-ADAB-70A742F7864D}"/>
    <dgm:cxn modelId="{792DBA27-C5B7-4C9E-B508-60754026674E}" srcId="{3A21112E-B9F8-4F5F-B256-EA0F414E39B6}" destId="{009E8C40-738F-4384-B314-DCD3BAC1D797}" srcOrd="1" destOrd="0" parTransId="{EF077B73-D308-4498-A299-43EE356023CF}" sibTransId="{9188538D-E676-4AE8-8B24-CA99BE8BE2A4}"/>
    <dgm:cxn modelId="{E1DF9B4D-E2A6-4A51-B931-1EBF30EA8BDC}" srcId="{3A21112E-B9F8-4F5F-B256-EA0F414E39B6}" destId="{B3C7D740-F725-434C-9A6B-CD3ED5782C91}" srcOrd="2" destOrd="0" parTransId="{2A564A09-22C5-4E87-B862-CFD799280936}" sibTransId="{AE8BD8E1-8E8A-44A8-A233-296C48BB855A}"/>
    <dgm:cxn modelId="{643F521E-05FC-44CE-BE7A-71AE19B95C0B}" srcId="{B3C7D740-F725-434C-9A6B-CD3ED5782C91}" destId="{17296F9C-3236-4C16-88CD-AF30800608E4}" srcOrd="1" destOrd="0" parTransId="{753239C5-384F-47AB-8DD7-6D962B5040E4}" sibTransId="{5B7FBC05-4D6C-4D2D-991B-93AF378044DE}"/>
    <dgm:cxn modelId="{2F256BC6-3659-4E90-A905-5BB8FBF95D25}" srcId="{B3C7D740-F725-434C-9A6B-CD3ED5782C91}" destId="{B3A4AB04-C7BC-43A3-8B82-17F06C07FF85}" srcOrd="0" destOrd="0" parTransId="{CD71BA19-66F1-4C6E-92F6-47945519D240}" sibTransId="{FA3BAA85-E427-40DE-9F48-CCE112C96BAE}"/>
    <dgm:cxn modelId="{189F8882-04BB-4D47-B6D2-B0F4A6494993}" type="presOf" srcId="{438B9C2C-8250-42F5-92A2-D8A97CAC5E74}" destId="{3570B90A-9E35-4F11-8340-B7DD1730B015}" srcOrd="0" destOrd="0" presId="urn:microsoft.com/office/officeart/2005/8/layout/hList1"/>
    <dgm:cxn modelId="{49B18F8E-B606-4D0F-B7A9-5F4A2B4EE146}" type="presOf" srcId="{B3C7D740-F725-434C-9A6B-CD3ED5782C91}" destId="{8BF1B262-CC76-40FB-A0A7-FBFCA2AEF16C}" srcOrd="0" destOrd="0" presId="urn:microsoft.com/office/officeart/2005/8/layout/hList1"/>
    <dgm:cxn modelId="{117C7F15-ACFD-40FA-AF3F-2F01D5BDAE82}" type="presOf" srcId="{B3A4AB04-C7BC-43A3-8B82-17F06C07FF85}" destId="{44150E4C-8D21-476F-9834-24A06C418D10}" srcOrd="0" destOrd="0" presId="urn:microsoft.com/office/officeart/2005/8/layout/hList1"/>
    <dgm:cxn modelId="{862D46E6-E490-4511-BFF0-7932122D943A}" srcId="{61173649-7227-4154-8822-A988F3ABC1A0}" destId="{B597BD9D-1860-4E9F-9212-60DE1C3306F0}" srcOrd="1" destOrd="0" parTransId="{60E2B635-64F7-465B-92EE-1559F3B35E41}" sibTransId="{57D313FB-50BD-425F-84AD-E0C8CD2C205C}"/>
    <dgm:cxn modelId="{E95F94F7-FDF3-4A11-938D-8916B24BFD2A}" type="presOf" srcId="{61173649-7227-4154-8822-A988F3ABC1A0}" destId="{9AF6BF6B-0566-47A4-AF6C-13B5E9F20BED}" srcOrd="0" destOrd="0" presId="urn:microsoft.com/office/officeart/2005/8/layout/hList1"/>
    <dgm:cxn modelId="{219D199F-E85A-4C74-9D52-1DE936C17E2D}" type="presOf" srcId="{257EDC72-7306-4335-B831-A6E08CE3D641}" destId="{3570B90A-9E35-4F11-8340-B7DD1730B015}" srcOrd="0" destOrd="1" presId="urn:microsoft.com/office/officeart/2005/8/layout/hList1"/>
    <dgm:cxn modelId="{35A46BA5-C441-4302-8413-0E48E92CEE90}" type="presOf" srcId="{C91E43F1-5E25-4C19-9488-27ACF2CD88A6}" destId="{83033229-FC39-4369-882E-201434328352}" srcOrd="0" destOrd="0" presId="urn:microsoft.com/office/officeart/2005/8/layout/hList1"/>
    <dgm:cxn modelId="{3C86B8EA-B054-4E40-94FE-CB59D8C348C4}" srcId="{3A21112E-B9F8-4F5F-B256-EA0F414E39B6}" destId="{61173649-7227-4154-8822-A988F3ABC1A0}" srcOrd="0" destOrd="0" parTransId="{7952A56F-767C-4387-9A6D-046D7AB30AC9}" sibTransId="{65DB083B-0BD2-4EE8-839C-EA2111DEBB32}"/>
    <dgm:cxn modelId="{DA9D4F6A-45A4-47B1-8A69-8331A77414D8}" srcId="{009E8C40-738F-4384-B314-DCD3BAC1D797}" destId="{438B9C2C-8250-42F5-92A2-D8A97CAC5E74}" srcOrd="0" destOrd="0" parTransId="{7ED01341-7F19-4B7E-B6BC-D87421724F80}" sibTransId="{3A3E1700-2FC4-46BD-AFEA-A288E4AD5499}"/>
    <dgm:cxn modelId="{790CA7E7-B741-4F39-A91C-C6E61140BFAE}" srcId="{61173649-7227-4154-8822-A988F3ABC1A0}" destId="{C91E43F1-5E25-4C19-9488-27ACF2CD88A6}" srcOrd="0" destOrd="0" parTransId="{A4008E43-A96C-4F60-B788-15B5220C24B5}" sibTransId="{35345466-F2EA-4FCC-81A6-343CE5D1E0A7}"/>
    <dgm:cxn modelId="{56F6EDE4-F6E1-4B4D-B518-3C4BBBB085B8}" type="presOf" srcId="{009E8C40-738F-4384-B314-DCD3BAC1D797}" destId="{47E65796-97A5-47FC-A5BC-4C35D4C9A9DC}" srcOrd="0" destOrd="0" presId="urn:microsoft.com/office/officeart/2005/8/layout/hList1"/>
    <dgm:cxn modelId="{FFD7B1BF-104C-46B6-B690-2568DD8CA0E5}" type="presParOf" srcId="{68AF813E-D1A8-4F43-B50F-B627FB6D931E}" destId="{A5383A09-B59B-44A3-B7E2-6E6FD3FBDA62}" srcOrd="0" destOrd="0" presId="urn:microsoft.com/office/officeart/2005/8/layout/hList1"/>
    <dgm:cxn modelId="{4625F272-62E8-40DF-AE54-9253AEFFE8B9}" type="presParOf" srcId="{A5383A09-B59B-44A3-B7E2-6E6FD3FBDA62}" destId="{9AF6BF6B-0566-47A4-AF6C-13B5E9F20BED}" srcOrd="0" destOrd="0" presId="urn:microsoft.com/office/officeart/2005/8/layout/hList1"/>
    <dgm:cxn modelId="{CC8B77BA-37B1-4BB7-898D-6D75C6BA8C7A}" type="presParOf" srcId="{A5383A09-B59B-44A3-B7E2-6E6FD3FBDA62}" destId="{83033229-FC39-4369-882E-201434328352}" srcOrd="1" destOrd="0" presId="urn:microsoft.com/office/officeart/2005/8/layout/hList1"/>
    <dgm:cxn modelId="{F03990EC-CEE0-4210-8589-2342678B4F83}" type="presParOf" srcId="{68AF813E-D1A8-4F43-B50F-B627FB6D931E}" destId="{EEB74BBE-DC1B-48A8-B100-FDB476E07719}" srcOrd="1" destOrd="0" presId="urn:microsoft.com/office/officeart/2005/8/layout/hList1"/>
    <dgm:cxn modelId="{436BAA7C-9F7F-4050-A4C1-35E22A11444F}" type="presParOf" srcId="{68AF813E-D1A8-4F43-B50F-B627FB6D931E}" destId="{DC622588-3E60-48E9-985F-F640260D4FD0}" srcOrd="2" destOrd="0" presId="urn:microsoft.com/office/officeart/2005/8/layout/hList1"/>
    <dgm:cxn modelId="{DEFA7815-CCBF-4CB7-B7CD-EF983F2E8D35}" type="presParOf" srcId="{DC622588-3E60-48E9-985F-F640260D4FD0}" destId="{47E65796-97A5-47FC-A5BC-4C35D4C9A9DC}" srcOrd="0" destOrd="0" presId="urn:microsoft.com/office/officeart/2005/8/layout/hList1"/>
    <dgm:cxn modelId="{41234E40-E541-4897-88CE-6ACA190ABF2A}" type="presParOf" srcId="{DC622588-3E60-48E9-985F-F640260D4FD0}" destId="{3570B90A-9E35-4F11-8340-B7DD1730B015}" srcOrd="1" destOrd="0" presId="urn:microsoft.com/office/officeart/2005/8/layout/hList1"/>
    <dgm:cxn modelId="{A9850F91-D1D1-4D77-B15A-EDEAD4931784}" type="presParOf" srcId="{68AF813E-D1A8-4F43-B50F-B627FB6D931E}" destId="{97FA12A4-761A-4B82-8A6D-2BE48AA3307D}" srcOrd="3" destOrd="0" presId="urn:microsoft.com/office/officeart/2005/8/layout/hList1"/>
    <dgm:cxn modelId="{CCD0EEC5-1DDF-4FA8-8724-C9D09189D448}" type="presParOf" srcId="{68AF813E-D1A8-4F43-B50F-B627FB6D931E}" destId="{9B257578-EBFD-41C2-9551-0250369FF4CC}" srcOrd="4" destOrd="0" presId="urn:microsoft.com/office/officeart/2005/8/layout/hList1"/>
    <dgm:cxn modelId="{38EA966A-D062-4B03-8F6F-EC1EE427C550}" type="presParOf" srcId="{9B257578-EBFD-41C2-9551-0250369FF4CC}" destId="{8BF1B262-CC76-40FB-A0A7-FBFCA2AEF16C}" srcOrd="0" destOrd="0" presId="urn:microsoft.com/office/officeart/2005/8/layout/hList1"/>
    <dgm:cxn modelId="{2EFB3D45-2F55-46C6-91EA-A10748DA9670}" type="presParOf" srcId="{9B257578-EBFD-41C2-9551-0250369FF4CC}" destId="{44150E4C-8D21-476F-9834-24A06C418D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F6BF6B-0566-47A4-AF6C-13B5E9F20BED}">
      <dsp:nvSpPr>
        <dsp:cNvPr id="0" name=""/>
        <dsp:cNvSpPr/>
      </dsp:nvSpPr>
      <dsp:spPr>
        <a:xfrm>
          <a:off x="2571" y="1038650"/>
          <a:ext cx="2507456" cy="777600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Kognitif</a:t>
          </a:r>
          <a:endParaRPr lang="en-US" sz="2700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>
        <a:off x="2571" y="1038650"/>
        <a:ext cx="2507456" cy="777600"/>
      </dsp:txXfrm>
    </dsp:sp>
    <dsp:sp modelId="{83033229-FC39-4369-882E-201434328352}">
      <dsp:nvSpPr>
        <dsp:cNvPr id="0" name=""/>
        <dsp:cNvSpPr/>
      </dsp:nvSpPr>
      <dsp:spPr>
        <a:xfrm>
          <a:off x="2571" y="1816250"/>
          <a:ext cx="2507456" cy="1671061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Bahasa</a:t>
          </a:r>
          <a:r>
            <a:rPr lang="en-US" sz="27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27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dan</a:t>
          </a:r>
          <a:r>
            <a:rPr lang="en-US" sz="27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27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komunikasi</a:t>
          </a:r>
          <a:endParaRPr lang="en-US" sz="2700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Kognitif</a:t>
          </a:r>
          <a:r>
            <a:rPr lang="en-US" sz="27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</a:p>
      </dsp:txBody>
      <dsp:txXfrm>
        <a:off x="2571" y="1816250"/>
        <a:ext cx="2507456" cy="1671061"/>
      </dsp:txXfrm>
    </dsp:sp>
    <dsp:sp modelId="{47E65796-97A5-47FC-A5BC-4C35D4C9A9DC}">
      <dsp:nvSpPr>
        <dsp:cNvPr id="0" name=""/>
        <dsp:cNvSpPr/>
      </dsp:nvSpPr>
      <dsp:spPr>
        <a:xfrm>
          <a:off x="2861071" y="1038650"/>
          <a:ext cx="2507456" cy="777600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Afektif</a:t>
          </a:r>
          <a:endParaRPr lang="en-US" sz="2700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>
        <a:off x="2861071" y="1038650"/>
        <a:ext cx="2507456" cy="777600"/>
      </dsp:txXfrm>
    </dsp:sp>
    <dsp:sp modelId="{3570B90A-9E35-4F11-8340-B7DD1730B015}">
      <dsp:nvSpPr>
        <dsp:cNvPr id="0" name=""/>
        <dsp:cNvSpPr/>
      </dsp:nvSpPr>
      <dsp:spPr>
        <a:xfrm>
          <a:off x="2861071" y="1816250"/>
          <a:ext cx="2507456" cy="1671061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5">
              <a:tint val="40000"/>
              <a:alpha val="90000"/>
              <a:hueOff val="1622542"/>
              <a:satOff val="-11507"/>
              <a:lumOff val="-654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Pendidikan islam dan moral</a:t>
          </a:r>
          <a:endParaRPr lang="en-US" sz="2700" kern="1200" dirty="0" smtClean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Sosioemosi</a:t>
          </a:r>
          <a:endParaRPr lang="en-US" sz="2700" kern="1200" dirty="0" smtClean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>
        <a:off x="2861071" y="1816250"/>
        <a:ext cx="2507456" cy="1671061"/>
      </dsp:txXfrm>
    </dsp:sp>
    <dsp:sp modelId="{8BF1B262-CC76-40FB-A0A7-FBFCA2AEF16C}">
      <dsp:nvSpPr>
        <dsp:cNvPr id="0" name=""/>
        <dsp:cNvSpPr/>
      </dsp:nvSpPr>
      <dsp:spPr>
        <a:xfrm>
          <a:off x="5719571" y="1038650"/>
          <a:ext cx="2507456" cy="777600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Psikomotor</a:t>
          </a:r>
          <a:endParaRPr lang="en-US" sz="2700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>
        <a:off x="5719571" y="1038650"/>
        <a:ext cx="2507456" cy="777600"/>
      </dsp:txXfrm>
    </dsp:sp>
    <dsp:sp modelId="{44150E4C-8D21-476F-9834-24A06C418D10}">
      <dsp:nvSpPr>
        <dsp:cNvPr id="0" name=""/>
        <dsp:cNvSpPr/>
      </dsp:nvSpPr>
      <dsp:spPr>
        <a:xfrm>
          <a:off x="5719571" y="1816250"/>
          <a:ext cx="2507456" cy="1671061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5">
              <a:tint val="40000"/>
              <a:alpha val="90000"/>
              <a:hueOff val="3245083"/>
              <a:satOff val="-23015"/>
              <a:lumOff val="-1309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Fizikal</a:t>
          </a:r>
          <a:endParaRPr lang="en-US" sz="2700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Kreativiti</a:t>
          </a:r>
          <a:r>
            <a:rPr lang="en-US" sz="27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27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dan</a:t>
          </a:r>
          <a:r>
            <a:rPr lang="en-US" sz="27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27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estetik</a:t>
          </a:r>
          <a:endParaRPr lang="en-US" sz="2700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>
        <a:off x="5719571" y="1816250"/>
        <a:ext cx="2507456" cy="1671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7F1C4C1-E534-40BA-8E83-607BC3539E5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B621FD1-ABE7-4266-85AE-F311FA727F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1687D99-525D-408D-8D0B-2AB5EF5E5ED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5704BE-E603-4DE6-99F7-ACB19016D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Peniliaian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6719" t="27333" r="20313" b="18000"/>
          <a:stretch>
            <a:fillRect/>
          </a:stretch>
        </p:blipFill>
        <p:spPr bwMode="auto">
          <a:xfrm>
            <a:off x="0" y="223058"/>
            <a:ext cx="8900532" cy="6634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1143000" y="5257800"/>
            <a:ext cx="6858000" cy="1143000"/>
          </a:xfrm>
          <a:prstGeom prst="roundRect">
            <a:avLst/>
          </a:prstGeom>
          <a:solidFill>
            <a:srgbClr val="FF66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ill Sans Ultra Bold" pitchFamily="34" charset="0"/>
              </a:rPr>
              <a:t>PENILAIAN PERKEMBANGAN</a:t>
            </a:r>
            <a:endParaRPr lang="en-US" sz="2800" dirty="0">
              <a:solidFill>
                <a:schemeClr val="tx1"/>
              </a:solidFill>
              <a:latin typeface="Gill Sans Ultra Bol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Guru </a:t>
            </a:r>
            <a:r>
              <a:rPr lang="en-US" dirty="0" err="1" smtClean="0">
                <a:latin typeface="Comic Sans MS" pitchFamily="66" charset="0"/>
              </a:rPr>
              <a:t>mungkin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membaca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sebuah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cerita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kpd</a:t>
            </a:r>
            <a:r>
              <a:rPr lang="en-US" dirty="0" smtClean="0">
                <a:latin typeface="Comic Sans MS" pitchFamily="66" charset="0"/>
              </a:rPr>
              <a:t> kanak2 </a:t>
            </a:r>
            <a:r>
              <a:rPr lang="en-US" dirty="0" err="1" smtClean="0">
                <a:latin typeface="Comic Sans MS" pitchFamily="66" charset="0"/>
              </a:rPr>
              <a:t>dn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memintanya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ceritakan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kembali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Tujuan-memantau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ingatan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lisan</a:t>
            </a:r>
            <a:r>
              <a:rPr lang="en-US" dirty="0" smtClean="0">
                <a:latin typeface="Comic Sans MS" pitchFamily="66" charset="0"/>
              </a:rPr>
              <a:t> kanak2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Penilaian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Domain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Afektif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Definisi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afektif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Berkaitan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nilai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sikap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minat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kesedaran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membuat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pertimbangan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mengahargai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warisan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memiliki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personaliti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baik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perkembangan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sosioemosi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mengikut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umur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0-24 </a:t>
            </a:r>
            <a:r>
              <a:rPr lang="en-US" dirty="0" err="1" smtClean="0">
                <a:latin typeface="Comic Sans MS" pitchFamily="66" charset="0"/>
              </a:rPr>
              <a:t>bln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Senyum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secara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spontan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Mengecam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ibu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Mengenalpasti</a:t>
            </a:r>
            <a:r>
              <a:rPr lang="en-US" dirty="0" smtClean="0">
                <a:latin typeface="Comic Sans MS" pitchFamily="66" charset="0"/>
              </a:rPr>
              <a:t> org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x </a:t>
            </a:r>
            <a:r>
              <a:rPr lang="en-US" dirty="0" err="1" smtClean="0">
                <a:latin typeface="Comic Sans MS" pitchFamily="66" charset="0"/>
              </a:rPr>
              <a:t>dikenali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Gembira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teruja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sms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bermain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Membuat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bunyi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sesuai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apabila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riang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Menangis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ditinggalkan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bersendirian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2-4 </a:t>
            </a:r>
            <a:r>
              <a:rPr lang="en-US" dirty="0" err="1" smtClean="0">
                <a:latin typeface="Comic Sans MS" pitchFamily="66" charset="0"/>
              </a:rPr>
              <a:t>tahun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Mula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sertai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aktiivti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kumpulan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Fahami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jantina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identiti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sendiri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Suka</a:t>
            </a:r>
            <a:r>
              <a:rPr lang="en-US" dirty="0" smtClean="0">
                <a:latin typeface="Comic Sans MS" pitchFamily="66" charset="0"/>
              </a:rPr>
              <a:t> bantu org lain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Tunjukkan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sifat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bergantung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kpd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sendiri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menolak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bantuan</a:t>
            </a:r>
            <a:r>
              <a:rPr lang="en-US" dirty="0" smtClean="0">
                <a:latin typeface="Comic Sans MS" pitchFamily="66" charset="0"/>
              </a:rPr>
              <a:t> org lain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Tunjuk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minat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bermain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kanak2 lain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Minat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nyanyi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Sertai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permainan</a:t>
            </a:r>
            <a:r>
              <a:rPr lang="en-US" dirty="0" smtClean="0">
                <a:latin typeface="Comic Sans MS" pitchFamily="66" charset="0"/>
              </a:rPr>
              <a:t> olok2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pentingkan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diri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5-6 </a:t>
            </a:r>
            <a:r>
              <a:rPr lang="en-US" dirty="0" err="1" smtClean="0">
                <a:latin typeface="Comic Sans MS" pitchFamily="66" charset="0"/>
              </a:rPr>
              <a:t>tahun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Memilih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kumpulan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sebaya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menjemput</a:t>
            </a:r>
            <a:r>
              <a:rPr lang="en-US" dirty="0" smtClean="0">
                <a:latin typeface="Comic Sans MS" pitchFamily="66" charset="0"/>
              </a:rPr>
              <a:t> rakan2 lain </a:t>
            </a:r>
            <a:r>
              <a:rPr lang="en-US" dirty="0" err="1" smtClean="0">
                <a:latin typeface="Comic Sans MS" pitchFamily="66" charset="0"/>
              </a:rPr>
              <a:t>sertai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kumpulan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Bermain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permainan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persaingan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spt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permainan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kumpulan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Bergaduh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berlawan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sebaya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Bermain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secara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adil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Tdk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berinteraksi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sebaya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org </a:t>
            </a:r>
            <a:r>
              <a:rPr lang="en-US" dirty="0" err="1" smtClean="0">
                <a:latin typeface="Comic Sans MS" pitchFamily="66" charset="0"/>
              </a:rPr>
              <a:t>dewasa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 lvl="1"/>
            <a:r>
              <a:rPr lang="en-US" dirty="0" err="1" smtClean="0">
                <a:latin typeface="Comic Sans MS" pitchFamily="66" charset="0"/>
              </a:rPr>
              <a:t>Menghormati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keadilan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Tunjuk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kualiti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kepimpinan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spt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kawan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sesuatu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Mula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contohi</a:t>
            </a:r>
            <a:r>
              <a:rPr lang="en-US" dirty="0" smtClean="0">
                <a:latin typeface="Comic Sans MS" pitchFamily="66" charset="0"/>
              </a:rPr>
              <a:t> rakan2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Faham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konsep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kongsi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ambil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giliran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Main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rakan2 </a:t>
            </a:r>
            <a:r>
              <a:rPr lang="en-US" dirty="0" err="1" smtClean="0">
                <a:latin typeface="Comic Sans MS" pitchFamily="66" charset="0"/>
              </a:rPr>
              <a:t>sama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jantina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Belajar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konsep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bertanggungjawab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Suka</a:t>
            </a:r>
            <a:r>
              <a:rPr lang="en-US" dirty="0" smtClean="0">
                <a:latin typeface="Comic Sans MS" pitchFamily="66" charset="0"/>
              </a:rPr>
              <a:t> main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merangsang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imaginasi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perang,robot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Domain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psikomotor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Definisi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psikomotor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Tumpukan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perhatian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kpd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perkembangan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kemahiran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dlm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pergerakan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fizikal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refleks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dibina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melalui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aktiviti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pengajaran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pembelajaran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penambahan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kualiti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koordinasi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antara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mata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tgn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otot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minda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Kemahiran</a:t>
            </a:r>
            <a:r>
              <a:rPr lang="en-US" dirty="0" smtClean="0">
                <a:latin typeface="Comic Sans MS" pitchFamily="66" charset="0"/>
              </a:rPr>
              <a:t> motor </a:t>
            </a:r>
            <a:r>
              <a:rPr lang="en-US" dirty="0" err="1" smtClean="0">
                <a:latin typeface="Comic Sans MS" pitchFamily="66" charset="0"/>
              </a:rPr>
              <a:t>kasar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Kawalan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perbuatan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memerlukan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pergerakan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otot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membolehkan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bayi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memberikn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tindak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balas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terhadap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persekitarannya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Cth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 err="1" smtClean="0">
                <a:latin typeface="Comic Sans MS" pitchFamily="66" charset="0"/>
              </a:rPr>
              <a:t>merangkak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berdiri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berjalan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Penilaian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terhadap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3 domain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utama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: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838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Kemahiran</a:t>
            </a:r>
            <a:r>
              <a:rPr lang="en-US" dirty="0" smtClean="0">
                <a:latin typeface="Comic Sans MS" pitchFamily="66" charset="0"/>
              </a:rPr>
              <a:t> motor </a:t>
            </a:r>
            <a:r>
              <a:rPr lang="en-US" dirty="0" err="1" smtClean="0">
                <a:latin typeface="Comic Sans MS" pitchFamily="66" charset="0"/>
              </a:rPr>
              <a:t>halus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Pergerakan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rapi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memerlukan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penggunaan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otot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kurang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err="1" smtClean="0">
                <a:latin typeface="Comic Sans MS" pitchFamily="66" charset="0"/>
              </a:rPr>
              <a:t>Cth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 err="1" smtClean="0">
                <a:latin typeface="Comic Sans MS" pitchFamily="66" charset="0"/>
              </a:rPr>
              <a:t>jari-pegang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objek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utk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menulis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Arah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perkembangan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fizikal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: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mic Sans MS" pitchFamily="66" charset="0"/>
              </a:rPr>
              <a:t>Sefalokaudal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 err="1" smtClean="0">
                <a:latin typeface="Comic Sans MS" pitchFamily="66" charset="0"/>
              </a:rPr>
              <a:t>perkembangan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berlaku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kepala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hingga</a:t>
            </a:r>
            <a:r>
              <a:rPr lang="en-US" dirty="0" smtClean="0">
                <a:latin typeface="Comic Sans MS" pitchFamily="66" charset="0"/>
              </a:rPr>
              <a:t> kaki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mic Sans MS" pitchFamily="66" charset="0"/>
              </a:rPr>
              <a:t>Proksimodistal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 err="1" smtClean="0">
                <a:latin typeface="Comic Sans MS" pitchFamily="66" charset="0"/>
              </a:rPr>
              <a:t>perkembangan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perut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tengah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err="1" smtClean="0">
                <a:latin typeface="Comic Sans MS" pitchFamily="66" charset="0"/>
              </a:rPr>
              <a:t>ke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bahagian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bawah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badan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Perkembangan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fizikal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mengikut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umur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0-24 </a:t>
            </a:r>
            <a:r>
              <a:rPr lang="en-US" dirty="0" err="1" smtClean="0">
                <a:latin typeface="Comic Sans MS" pitchFamily="66" charset="0"/>
              </a:rPr>
              <a:t>bln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Melihat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kiri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kanan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Menyedari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kewujudan</a:t>
            </a:r>
            <a:r>
              <a:rPr lang="en-US" dirty="0" smtClean="0">
                <a:latin typeface="Comic Sans MS" pitchFamily="66" charset="0"/>
              </a:rPr>
              <a:t> kaki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tangan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Berpusing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berguling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Duduk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tanpa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bantuan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Pegang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botol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sendiri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Berjalan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tanpa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bantuan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Meletakkan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objek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mulut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pPr lvl="1"/>
            <a:r>
              <a:rPr lang="en-US" dirty="0" err="1" smtClean="0">
                <a:latin typeface="Comic Sans MS" pitchFamily="66" charset="0"/>
              </a:rPr>
              <a:t>Ambil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mainan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jatuh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dilantai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Tunjuk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gigi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scr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spontan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Menolak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menarik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mainan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Duduk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kerusi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Bergoyang</a:t>
            </a:r>
            <a:r>
              <a:rPr lang="en-US" dirty="0" smtClean="0">
                <a:latin typeface="Comic Sans MS" pitchFamily="66" charset="0"/>
              </a:rPr>
              <a:t> pd </a:t>
            </a:r>
            <a:r>
              <a:rPr lang="en-US" dirty="0" err="1" smtClean="0">
                <a:latin typeface="Comic Sans MS" pitchFamily="66" charset="0"/>
              </a:rPr>
              <a:t>alunan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muzik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Menyusun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blok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mainan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Menyelak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muka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surat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buku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2-4 </a:t>
            </a:r>
            <a:r>
              <a:rPr lang="en-US" dirty="0" err="1" smtClean="0">
                <a:latin typeface="Comic Sans MS" pitchFamily="66" charset="0"/>
              </a:rPr>
              <a:t>thn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Guna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sudu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ketika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makan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Buka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pintu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Pakai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baju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sendiri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Guna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gunting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Berlari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kedepan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pantas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melompat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tmpt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memanjat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Imbangkan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bdn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satu</a:t>
            </a:r>
            <a:r>
              <a:rPr lang="en-US" dirty="0" smtClean="0">
                <a:latin typeface="Comic Sans MS" pitchFamily="66" charset="0"/>
              </a:rPr>
              <a:t> kaki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Tendang</a:t>
            </a:r>
            <a:r>
              <a:rPr lang="en-US" dirty="0" smtClean="0">
                <a:latin typeface="Comic Sans MS" pitchFamily="66" charset="0"/>
              </a:rPr>
              <a:t> bola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Salin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bulatan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hampir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sempurna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Meloncat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satu</a:t>
            </a:r>
            <a:r>
              <a:rPr lang="en-US" dirty="0" smtClean="0">
                <a:latin typeface="Comic Sans MS" pitchFamily="66" charset="0"/>
              </a:rPr>
              <a:t> kaki</a:t>
            </a:r>
          </a:p>
          <a:p>
            <a:r>
              <a:rPr lang="en-US" dirty="0" err="1" smtClean="0">
                <a:latin typeface="Comic Sans MS" pitchFamily="66" charset="0"/>
              </a:rPr>
              <a:t>Membutangkan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menzip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baju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Lukis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warna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lengkap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Menendang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membaling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menggolek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sambut</a:t>
            </a:r>
            <a:r>
              <a:rPr lang="en-US" dirty="0" smtClean="0">
                <a:latin typeface="Comic Sans MS" pitchFamily="66" charset="0"/>
              </a:rPr>
              <a:t> bola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5-6 </a:t>
            </a:r>
            <a:r>
              <a:rPr lang="en-US" dirty="0" err="1" smtClean="0">
                <a:latin typeface="Comic Sans MS" pitchFamily="66" charset="0"/>
              </a:rPr>
              <a:t>thn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Potong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kertas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pegang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pensel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gunting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betul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Boleh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bezakan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antara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kiri-kanan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tp</a:t>
            </a:r>
            <a:r>
              <a:rPr lang="en-US" dirty="0" smtClean="0">
                <a:latin typeface="Comic Sans MS" pitchFamily="66" charset="0"/>
              </a:rPr>
              <a:t> kdg2 </a:t>
            </a:r>
            <a:r>
              <a:rPr lang="en-US" dirty="0" err="1" smtClean="0">
                <a:latin typeface="Comic Sans MS" pitchFamily="66" charset="0"/>
              </a:rPr>
              <a:t>keliru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Pergerakan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pantas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Berjalan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mengundur</a:t>
            </a:r>
            <a:r>
              <a:rPr lang="en-US" dirty="0" smtClean="0">
                <a:latin typeface="Comic Sans MS" pitchFamily="66" charset="0"/>
              </a:rPr>
              <a:t> k </a:t>
            </a:r>
            <a:r>
              <a:rPr lang="en-US" dirty="0" err="1" smtClean="0">
                <a:latin typeface="Comic Sans MS" pitchFamily="66" charset="0"/>
              </a:rPr>
              <a:t>belakang</a:t>
            </a:r>
            <a:endParaRPr lang="en-US" dirty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Menggunakan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kiri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betul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Kreativiti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Estetik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Kanak2 </a:t>
            </a:r>
            <a:r>
              <a:rPr lang="en-US" dirty="0" err="1" smtClean="0">
                <a:latin typeface="Comic Sans MS" pitchFamily="66" charset="0"/>
              </a:rPr>
              <a:t>berbakat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mempunyai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kreativiti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tinggi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Ciri2 Kanak2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kreatif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boleh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mencipta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Benda </a:t>
            </a:r>
            <a:r>
              <a:rPr lang="en-US" dirty="0" err="1" smtClean="0">
                <a:latin typeface="Comic Sans MS" pitchFamily="66" charset="0"/>
              </a:rPr>
              <a:t>baharu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Penemuan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bijak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Hasil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ekspresif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Produk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asli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Cooper Black" pitchFamily="18" charset="0"/>
              </a:rPr>
              <a:t>Terima</a:t>
            </a:r>
            <a:r>
              <a:rPr lang="en-US" dirty="0" smtClean="0">
                <a:latin typeface="Cooper Black" pitchFamily="18" charset="0"/>
              </a:rPr>
              <a:t> </a:t>
            </a:r>
            <a:r>
              <a:rPr lang="en-US" dirty="0" err="1" smtClean="0">
                <a:latin typeface="Cooper Black" pitchFamily="18" charset="0"/>
              </a:rPr>
              <a:t>kasih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315200" cy="2362200"/>
          </a:xfrm>
        </p:spPr>
        <p:txBody>
          <a:bodyPr/>
          <a:lstStyle/>
          <a:p>
            <a:r>
              <a:rPr lang="en-US" sz="4400" dirty="0" smtClean="0">
                <a:latin typeface="Goudy Stout" pitchFamily="18" charset="0"/>
              </a:rPr>
              <a:t>DO YOUR OWN REVISION!</a:t>
            </a:r>
            <a:endParaRPr lang="en-US" sz="4400" dirty="0">
              <a:latin typeface="Goudy Stou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Domain </a:t>
            </a:r>
            <a:r>
              <a:rPr lang="en-US" dirty="0" err="1" smtClean="0"/>
              <a:t>Kognitif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66800" y="2286000"/>
            <a:ext cx="6858000" cy="1143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ill Sans Ultra Bold" pitchFamily="34" charset="0"/>
              </a:rPr>
              <a:t>DOMAIN KOGNITIF</a:t>
            </a:r>
            <a:endParaRPr lang="en-US" sz="2800" dirty="0">
              <a:solidFill>
                <a:schemeClr val="tx1"/>
              </a:solidFill>
              <a:latin typeface="Gill Sans Ultra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Komponen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Bahasa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Komunikasi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Bahasa-saluran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utama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utk</a:t>
            </a:r>
            <a:r>
              <a:rPr lang="en-US" dirty="0" smtClean="0">
                <a:latin typeface="Comic Sans MS" pitchFamily="66" charset="0"/>
              </a:rPr>
              <a:t> kanak2 </a:t>
            </a:r>
            <a:r>
              <a:rPr lang="en-US" dirty="0" err="1" smtClean="0">
                <a:latin typeface="Comic Sans MS" pitchFamily="66" charset="0"/>
              </a:rPr>
              <a:t>berbual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tentang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mereka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berhubung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orang</a:t>
            </a:r>
            <a:r>
              <a:rPr lang="en-US" dirty="0" smtClean="0">
                <a:latin typeface="Comic Sans MS" pitchFamily="66" charset="0"/>
              </a:rPr>
              <a:t> lain.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6250" t="24667" r="49219" b="24667"/>
          <a:stretch>
            <a:fillRect/>
          </a:stretch>
        </p:blipFill>
        <p:spPr bwMode="auto">
          <a:xfrm>
            <a:off x="4572000" y="3657600"/>
            <a:ext cx="4038600" cy="269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Kanak-kanak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boleh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menyuarakan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perasaan</a:t>
            </a:r>
            <a:r>
              <a:rPr lang="en-US" dirty="0" smtClean="0">
                <a:latin typeface="Comic Sans MS" pitchFamily="66" charset="0"/>
              </a:rPr>
              <a:t>, idea, </a:t>
            </a:r>
            <a:r>
              <a:rPr lang="en-US" dirty="0" err="1" smtClean="0">
                <a:latin typeface="Comic Sans MS" pitchFamily="66" charset="0"/>
              </a:rPr>
              <a:t>konsep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minat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keupayaan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mereka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Penjaga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guru </a:t>
            </a:r>
            <a:r>
              <a:rPr lang="en-US" dirty="0" err="1" smtClean="0">
                <a:latin typeface="Comic Sans MS" pitchFamily="66" charset="0"/>
              </a:rPr>
              <a:t>perlu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membantu</a:t>
            </a:r>
            <a:r>
              <a:rPr lang="en-US" dirty="0" smtClean="0">
                <a:latin typeface="Comic Sans MS" pitchFamily="66" charset="0"/>
              </a:rPr>
              <a:t> kanak2 </a:t>
            </a:r>
            <a:r>
              <a:rPr lang="en-US" dirty="0" err="1" smtClean="0">
                <a:latin typeface="Comic Sans MS" pitchFamily="66" charset="0"/>
              </a:rPr>
              <a:t>mengembangkan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kemahiran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lisan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mereka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Perkembangan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bahasa</a:t>
            </a:r>
            <a:r>
              <a:rPr lang="en-US" sz="2800" dirty="0" smtClean="0">
                <a:latin typeface="Comic Sans MS" pitchFamily="66" charset="0"/>
              </a:rPr>
              <a:t> kanak2 </a:t>
            </a:r>
            <a:r>
              <a:rPr lang="en-US" sz="2800" dirty="0" err="1" smtClean="0">
                <a:latin typeface="Comic Sans MS" pitchFamily="66" charset="0"/>
              </a:rPr>
              <a:t>mengikut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umur</a:t>
            </a:r>
            <a:endParaRPr lang="en-US" sz="2800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0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693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Umur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Perkembangan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Bahasa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Kanak2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Baru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lahir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menangis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1—4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bln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Membuat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bunyi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aaaaa___aaa___aa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atau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oooooo______ooooooo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___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6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bln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Bunyi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cth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: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mamamama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atau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dadadadadada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9-12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bln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Mula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sambung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suku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kata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serupa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bahasa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ibunda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mrk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: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mama_mama_mama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atau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dada_dada_dada_daddy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12-18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bln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Menyebut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perkataan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seperti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daddy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utk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panggil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bapa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18-24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bln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Memperoleh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perbendaharaan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kata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yg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pantas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2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thn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Bercakap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menggunakan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ayat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yg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ada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dua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perkataan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2 ½ - 5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thn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Cakap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guna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ayat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ada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3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perkataan</a:t>
                      </a:r>
                      <a:endParaRPr lang="en-US" sz="200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Mempunyai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perbendaharaan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kata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luas</a:t>
                      </a:r>
                      <a:endParaRPr lang="en-US" sz="2000" baseline="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Guru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perlu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menilai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: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Memantau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perkembangan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perbendaharaan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kata</a:t>
            </a:r>
            <a:r>
              <a:rPr lang="en-US" dirty="0" smtClean="0">
                <a:latin typeface="Comic Sans MS" pitchFamily="66" charset="0"/>
              </a:rPr>
              <a:t> kanak2</a:t>
            </a:r>
          </a:p>
          <a:p>
            <a:r>
              <a:rPr lang="en-US" dirty="0" err="1" smtClean="0">
                <a:latin typeface="Comic Sans MS" pitchFamily="66" charset="0"/>
              </a:rPr>
              <a:t>Menguji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perbendaharaan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melalui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cerita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ingatan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lisan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Memerhati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catat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perbualan</a:t>
            </a:r>
            <a:r>
              <a:rPr lang="en-US" dirty="0" smtClean="0">
                <a:latin typeface="Comic Sans MS" pitchFamily="66" charset="0"/>
              </a:rPr>
              <a:t> kanak2 </a:t>
            </a:r>
            <a:r>
              <a:rPr lang="en-US" dirty="0" err="1" smtClean="0">
                <a:latin typeface="Comic Sans MS" pitchFamily="66" charset="0"/>
              </a:rPr>
              <a:t>untk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memantau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keupayaan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bercakap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serta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kebolehan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berkomunikasi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secara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lisan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lisan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ekspresi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wajah,pergerakan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bdn</a:t>
            </a:r>
            <a:r>
              <a:rPr lang="en-US" dirty="0" smtClean="0">
                <a:latin typeface="Comic Sans MS" pitchFamily="66" charset="0"/>
              </a:rPr>
              <a:t>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Prosedur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penilaian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: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mic Sans MS" pitchFamily="66" charset="0"/>
              </a:rPr>
              <a:t>Sediakan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senarai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semak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perkembangan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bahasa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sesuai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umur</a:t>
            </a:r>
            <a:r>
              <a:rPr lang="en-US" dirty="0" smtClean="0">
                <a:latin typeface="Comic Sans MS" pitchFamily="66" charset="0"/>
              </a:rPr>
              <a:t> kanak2</a:t>
            </a:r>
          </a:p>
          <a:p>
            <a:r>
              <a:rPr lang="en-US" dirty="0" err="1" smtClean="0">
                <a:latin typeface="Comic Sans MS" pitchFamily="66" charset="0"/>
              </a:rPr>
              <a:t>Perhatikan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seorang</a:t>
            </a:r>
            <a:r>
              <a:rPr lang="en-US" dirty="0" smtClean="0">
                <a:latin typeface="Comic Sans MS" pitchFamily="66" charset="0"/>
              </a:rPr>
              <a:t> knk2 </a:t>
            </a:r>
            <a:r>
              <a:rPr lang="en-US" dirty="0" err="1" smtClean="0">
                <a:latin typeface="Comic Sans MS" pitchFamily="66" charset="0"/>
              </a:rPr>
              <a:t>dalam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suatu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aktiviti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catat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err="1" smtClean="0">
                <a:latin typeface="Comic Sans MS" pitchFamily="66" charset="0"/>
              </a:rPr>
              <a:t>Perkataan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digunakan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oleh</a:t>
            </a:r>
            <a:r>
              <a:rPr lang="en-US" dirty="0" smtClean="0">
                <a:latin typeface="Comic Sans MS" pitchFamily="66" charset="0"/>
              </a:rPr>
              <a:t> kanak2 </a:t>
            </a:r>
            <a:r>
              <a:rPr lang="en-US" dirty="0" err="1" smtClean="0">
                <a:latin typeface="Comic Sans MS" pitchFamily="66" charset="0"/>
              </a:rPr>
              <a:t>mesti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direkod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mengikut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sebenar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disebut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oleh</a:t>
            </a:r>
            <a:r>
              <a:rPr lang="en-US" dirty="0" smtClean="0">
                <a:latin typeface="Comic Sans MS" pitchFamily="66" charset="0"/>
              </a:rPr>
              <a:t> kanak2 </a:t>
            </a:r>
            <a:r>
              <a:rPr lang="en-US" dirty="0" err="1" smtClean="0">
                <a:latin typeface="Comic Sans MS" pitchFamily="66" charset="0"/>
              </a:rPr>
              <a:t>tersebut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CHILDREN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CHILDREN</Template>
  <TotalTime>437</TotalTime>
  <Words>722</Words>
  <Application>Microsoft Office PowerPoint</Application>
  <PresentationFormat>On-screen Show (4:3)</PresentationFormat>
  <Paragraphs>136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Theme CHILDREN</vt:lpstr>
      <vt:lpstr>Peniliaian Perkembangan</vt:lpstr>
      <vt:lpstr>Penilaian terhadap 3 domain utama:</vt:lpstr>
      <vt:lpstr>Domain Kognitif</vt:lpstr>
      <vt:lpstr>Komponen Bahasa dan Komunikasi</vt:lpstr>
      <vt:lpstr>Slide 5</vt:lpstr>
      <vt:lpstr>Perkembangan bahasa kanak2 mengikut umur</vt:lpstr>
      <vt:lpstr>Guru perlu menilai:</vt:lpstr>
      <vt:lpstr>Slide 8</vt:lpstr>
      <vt:lpstr>Prosedur penilaian:</vt:lpstr>
      <vt:lpstr>Slide 10</vt:lpstr>
      <vt:lpstr>Penilaian Domain Afektif</vt:lpstr>
      <vt:lpstr>Definisi afektif</vt:lpstr>
      <vt:lpstr>perkembangan sosioemosi mengikut umur</vt:lpstr>
      <vt:lpstr>Slide 14</vt:lpstr>
      <vt:lpstr>Slide 15</vt:lpstr>
      <vt:lpstr>Slide 16</vt:lpstr>
      <vt:lpstr>Domain psikomotor</vt:lpstr>
      <vt:lpstr>Definisi psikomotor</vt:lpstr>
      <vt:lpstr>Kemahiran motor kasar</vt:lpstr>
      <vt:lpstr>Kemahiran motor halus</vt:lpstr>
      <vt:lpstr>Arah perkembangan fizikal:</vt:lpstr>
      <vt:lpstr>Perkembangan fizikal mengikut umur</vt:lpstr>
      <vt:lpstr>Slide 23</vt:lpstr>
      <vt:lpstr>Slide 24</vt:lpstr>
      <vt:lpstr>Slide 25</vt:lpstr>
      <vt:lpstr>Slide 26</vt:lpstr>
      <vt:lpstr>Kreativiti dan Estetik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Peniliaian Perkembangan</dc:title>
  <dc:creator>user</dc:creator>
  <cp:lastModifiedBy>user</cp:lastModifiedBy>
  <cp:revision>7</cp:revision>
  <dcterms:created xsi:type="dcterms:W3CDTF">2016-01-31T04:38:35Z</dcterms:created>
  <dcterms:modified xsi:type="dcterms:W3CDTF">2016-02-11T05:07:38Z</dcterms:modified>
</cp:coreProperties>
</file>