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83" r:id="rId7"/>
    <p:sldId id="296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95" r:id="rId20"/>
    <p:sldId id="261" r:id="rId21"/>
    <p:sldId id="297" r:id="rId22"/>
    <p:sldId id="262" r:id="rId23"/>
    <p:sldId id="263" r:id="rId24"/>
    <p:sldId id="264" r:id="rId25"/>
    <p:sldId id="302" r:id="rId26"/>
    <p:sldId id="303" r:id="rId27"/>
    <p:sldId id="308" r:id="rId28"/>
    <p:sldId id="309" r:id="rId29"/>
    <p:sldId id="305" r:id="rId30"/>
    <p:sldId id="306" r:id="rId31"/>
    <p:sldId id="307" r:id="rId32"/>
    <p:sldId id="267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2D3C-7FF0-4154-B165-A149674DF74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776B-86A4-4530-A971-C49F5BC97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ANALISIS DATA DAN MENTAFSIR MAKLUMAT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43333" r="64844" b="30000"/>
          <a:stretch>
            <a:fillRect/>
          </a:stretch>
        </p:blipFill>
        <p:spPr bwMode="auto">
          <a:xfrm>
            <a:off x="6400800" y="3810000"/>
            <a:ext cx="2743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1.bp.blogspot.com/-U8H1E2sLxac/VWlRk2-Mv3I/AAAAAAAAAUM/ngYmC9LR2wU/s640/hant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://1.bp.blogspot.com/-U8H1E2sLxac/VWlRk2-Mv3I/AAAAAAAAAUM/ngYmC9LR2wU/s1600/hant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F:\FELCRA\LISA's STORY\hant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ELCRA\LISA's STORY\hant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083"/>
            <a:ext cx="9144000" cy="699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FELCRA\LISA's STORY\hant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ELCRA\LISA's STORY\hant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FELCRA\LISA's STORY\hant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FELCRA\LISA's STORY\hant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FELCRA\LISA's STORY\hant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FELCRA\LISA's STORY\hantu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FELCRA\LISA's STORY\hantu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Binaan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disempurnakan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skrap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430" t="19521" r="52849" b="19320"/>
          <a:stretch>
            <a:fillRect/>
          </a:stretch>
        </p:blipFill>
        <p:spPr bwMode="auto">
          <a:xfrm>
            <a:off x="533400" y="2278380"/>
            <a:ext cx="3810000" cy="3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5654" t="23101" r="49954" b="21340"/>
          <a:stretch>
            <a:fillRect/>
          </a:stretch>
        </p:blipFill>
        <p:spPr bwMode="auto">
          <a:xfrm>
            <a:off x="4645025" y="2668536"/>
            <a:ext cx="4041775" cy="29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>
                <a:latin typeface="Comic Sans MS" pitchFamily="66" charset="0"/>
              </a:rPr>
              <a:t>Segala data yang direkod menggunakan </a:t>
            </a:r>
            <a:r>
              <a:rPr lang="ms-MY" dirty="0" smtClean="0">
                <a:latin typeface="Comic Sans MS" pitchFamily="66" charset="0"/>
              </a:rPr>
              <a:t>___________, _________, </a:t>
            </a:r>
            <a:r>
              <a:rPr lang="ms-MY" dirty="0">
                <a:latin typeface="Comic Sans MS" pitchFamily="66" charset="0"/>
              </a:rPr>
              <a:t>atau </a:t>
            </a:r>
            <a:r>
              <a:rPr lang="ms-MY" dirty="0" smtClean="0">
                <a:latin typeface="Comic Sans MS" pitchFamily="66" charset="0"/>
              </a:rPr>
              <a:t>___________ </a:t>
            </a:r>
            <a:r>
              <a:rPr lang="ms-MY" dirty="0">
                <a:latin typeface="Comic Sans MS" pitchFamily="66" charset="0"/>
              </a:rPr>
              <a:t>perlu ditafsirkan untuk membolehkan guru membuat rumusan mengenai murid. </a:t>
            </a:r>
            <a:endParaRPr lang="ms-MY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34000" r="53906" b="19333"/>
          <a:stretch>
            <a:fillRect/>
          </a:stretch>
        </p:blipFill>
        <p:spPr bwMode="auto">
          <a:xfrm>
            <a:off x="5334000" y="4191000"/>
            <a:ext cx="3505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mic Sans MS" pitchFamily="66" charset="0"/>
              </a:rPr>
              <a:t>Catatan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kerja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telah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dinilai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Catatan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dibuat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biasanya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menggambarkan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tahap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kebolehan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contohnya</a:t>
            </a:r>
            <a:r>
              <a:rPr lang="en-US" dirty="0">
                <a:latin typeface="Comic Sans MS" pitchFamily="66" charset="0"/>
              </a:rPr>
              <a:t> ‘</a:t>
            </a:r>
            <a:r>
              <a:rPr lang="en-US" dirty="0" err="1">
                <a:latin typeface="Comic Sans MS" pitchFamily="66" charset="0"/>
              </a:rPr>
              <a:t>sudah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bulatan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sudah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menulis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‘.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Hasil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disimpan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portfolio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dilibatkan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pemilihan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hasil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dinilai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seterusnya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disimpan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portfolio. </a:t>
            </a:r>
          </a:p>
          <a:p>
            <a:r>
              <a:rPr lang="en-US" dirty="0" err="1" smtClean="0">
                <a:latin typeface="Comic Sans MS" pitchFamily="66" charset="0"/>
              </a:rPr>
              <a:t>Bukti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refleksi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dibuat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dimasukkan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portfolio </a:t>
            </a:r>
            <a:r>
              <a:rPr lang="en-US" dirty="0" err="1" smtClean="0">
                <a:latin typeface="Comic Sans MS" pitchFamily="66" charset="0"/>
              </a:rPr>
              <a:t>sebagai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pentaksiran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kendiri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i="1" dirty="0"/>
              <a:t>Contoh Analisis Hasil Kerja: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Contoh (a)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s-MY" dirty="0" smtClean="0"/>
              <a:t>Maslan melakar </a:t>
            </a:r>
            <a:r>
              <a:rPr lang="ms-MY" dirty="0"/>
              <a:t>menggunakan dua warna. Ia menggunakan banyak bentuk bulat dalam lukisan. Dia berjaya meneruskan lakaran untuk membentuk  kaki,   tangan dan rambut</a:t>
            </a:r>
            <a:r>
              <a:rPr lang="en-US" dirty="0"/>
              <a:t>             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200400" cy="3429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Contoh</a:t>
            </a:r>
            <a:r>
              <a:rPr lang="en-US" dirty="0"/>
              <a:t> (b)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Rosma</a:t>
            </a:r>
            <a:r>
              <a:rPr lang="en-US" dirty="0" smtClean="0"/>
              <a:t>  </a:t>
            </a:r>
            <a:r>
              <a:rPr lang="en-US" dirty="0" err="1"/>
              <a:t>berjaya</a:t>
            </a:r>
            <a:r>
              <a:rPr lang="en-US" dirty="0"/>
              <a:t>    </a:t>
            </a:r>
            <a:r>
              <a:rPr lang="en-US" dirty="0" err="1"/>
              <a:t>menceritakan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 yang </a:t>
            </a:r>
            <a:r>
              <a:rPr lang="en-US" dirty="0" err="1"/>
              <a:t>dibacakan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 </a:t>
            </a:r>
            <a:r>
              <a:rPr lang="en-US" dirty="0" err="1"/>
              <a:t>lukisan</a:t>
            </a:r>
            <a:r>
              <a:rPr lang="en-US" dirty="0"/>
              <a:t>. 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motor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.  </a:t>
            </a:r>
            <a:r>
              <a:rPr lang="en-US" dirty="0" err="1"/>
              <a:t>Beliau</a:t>
            </a:r>
            <a:r>
              <a:rPr lang="en-US" dirty="0"/>
              <a:t> 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  </a:t>
            </a:r>
            <a:r>
              <a:rPr lang="en-US" dirty="0" err="1"/>
              <a:t>memperbaiki</a:t>
            </a:r>
            <a:r>
              <a:rPr lang="en-US" dirty="0"/>
              <a:t>  </a:t>
            </a:r>
            <a:r>
              <a:rPr lang="en-US" dirty="0" err="1"/>
              <a:t>kesilapan</a:t>
            </a:r>
            <a:r>
              <a:rPr lang="en-US" dirty="0"/>
              <a:t>  yang </a:t>
            </a:r>
            <a:r>
              <a:rPr lang="en-US" dirty="0" err="1"/>
              <a:t>dibuat</a:t>
            </a:r>
            <a:r>
              <a:rPr lang="en-US" dirty="0"/>
              <a:t>. 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  </a:t>
            </a:r>
            <a:r>
              <a:rPr lang="en-US" dirty="0" err="1"/>
              <a:t>kreativiti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mewarna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   </a:t>
            </a:r>
            <a:r>
              <a:rPr lang="en-US" dirty="0" err="1"/>
              <a:t>serangga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Contoh</a:t>
            </a:r>
            <a:r>
              <a:rPr lang="en-US" dirty="0"/>
              <a:t> 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s-MY" dirty="0" smtClean="0"/>
              <a:t>Najih </a:t>
            </a:r>
            <a:r>
              <a:rPr lang="ms-MY" dirty="0"/>
              <a:t>tekun  menyiapkan hasil kerjanya. Dia  berjaya menulis huruf dan ayat mudah . Dia  menunjukkan usaha untuk membetulkan kesilapan sendiri.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s-MY" b="1" dirty="0" smtClean="0"/>
              <a:t>MEMBUAT ULASAN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s-MY" dirty="0">
                <a:latin typeface="Comic Sans MS" pitchFamily="66" charset="0"/>
              </a:rPr>
              <a:t>Maklum balas hendaklah diberikan kepada murid secara individu setiap kali selepas murid diperhatikan atau ditaksir. </a:t>
            </a:r>
            <a:endParaRPr lang="ms-MY" dirty="0" smtClean="0">
              <a:latin typeface="Comic Sans MS" pitchFamily="66" charset="0"/>
            </a:endParaRPr>
          </a:p>
          <a:p>
            <a:r>
              <a:rPr lang="ms-MY" dirty="0" smtClean="0">
                <a:latin typeface="Comic Sans MS" pitchFamily="66" charset="0"/>
              </a:rPr>
              <a:t>Maklum </a:t>
            </a:r>
            <a:r>
              <a:rPr lang="ms-MY" dirty="0">
                <a:latin typeface="Comic Sans MS" pitchFamily="66" charset="0"/>
              </a:rPr>
              <a:t>balas adalah bukan sahaja berbentuk pujian, tetapi maklumat tentang kerja dan kemajuan murid. </a:t>
            </a:r>
            <a:endParaRPr lang="ms-MY" dirty="0" smtClean="0">
              <a:latin typeface="Comic Sans MS" pitchFamily="66" charset="0"/>
            </a:endParaRPr>
          </a:p>
          <a:p>
            <a:r>
              <a:rPr lang="ms-MY" dirty="0" smtClean="0">
                <a:latin typeface="Comic Sans MS" pitchFamily="66" charset="0"/>
              </a:rPr>
              <a:t>Fokus maklum balas ialah kepada apa yang murid boleh kuasai atau buat, bagaimana boleh memperbaikinya dan apakah kemajuan yang murid telah tunjukkan.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ms-MY" dirty="0" smtClean="0"/>
              <a:t>Murid boleh meneliti dan menilai kerja masing-masing. </a:t>
            </a:r>
          </a:p>
          <a:p>
            <a:r>
              <a:rPr lang="ms-MY" dirty="0" smtClean="0"/>
              <a:t>Mereka akan rasa dihormati dan hasil kerja mereka dihargai. </a:t>
            </a:r>
          </a:p>
          <a:p>
            <a:r>
              <a:rPr lang="ms-MY" dirty="0" smtClean="0"/>
              <a:t>Melalui maklum balas, murid lebih jelas tentang apa lagi yang perlu dilakukan untuk menjadi lebih baik, dan mereka akan lebih bermotivasi untuk meneruskan aktiviti. 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data-data yang </a:t>
            </a:r>
            <a:r>
              <a:rPr lang="en-US" dirty="0" err="1" smtClean="0"/>
              <a:t>terkumpul</a:t>
            </a:r>
            <a:r>
              <a:rPr lang="en-US" dirty="0" smtClean="0"/>
              <a:t>, guru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inferen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Contohnya</a:t>
            </a:r>
            <a:r>
              <a:rPr lang="en-US" dirty="0" smtClean="0"/>
              <a:t> 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inferen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perbendaharaan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arahan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memeri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r>
              <a:rPr lang="en-US" dirty="0" smtClean="0"/>
              <a:t> guru.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Bagaimana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Hasil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PENILAIAN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berguna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untuk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guru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guru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prasekolah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:</a:t>
            </a:r>
          </a:p>
          <a:p>
            <a:r>
              <a:rPr lang="en-US" sz="2800" dirty="0" err="1" smtClean="0"/>
              <a:t>Merancang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ativiti</a:t>
            </a:r>
            <a:r>
              <a:rPr lang="en-US" sz="2800" dirty="0" smtClean="0"/>
              <a:t> </a:t>
            </a:r>
            <a:r>
              <a:rPr lang="en-US" sz="2800" dirty="0" err="1" smtClean="0"/>
              <a:t>pengajaran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</a:t>
            </a:r>
            <a:r>
              <a:rPr lang="en-US" sz="2800" dirty="0" smtClean="0"/>
              <a:t> </a:t>
            </a:r>
            <a:r>
              <a:rPr lang="en-US" sz="2800" dirty="0" err="1" smtClean="0"/>
              <a:t>keperluan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Melapor</a:t>
            </a:r>
            <a:r>
              <a:rPr lang="en-US" sz="2800" dirty="0" smtClean="0"/>
              <a:t> </a:t>
            </a:r>
            <a:r>
              <a:rPr lang="en-US" sz="2800" dirty="0" err="1" smtClean="0"/>
              <a:t>kemajuan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susulan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pemulihan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pengayaan</a:t>
            </a:r>
            <a:endParaRPr lang="en-US" sz="2800" dirty="0" smtClean="0"/>
          </a:p>
          <a:p>
            <a:r>
              <a:rPr lang="en-US" sz="2800" dirty="0" err="1" smtClean="0"/>
              <a:t>Mengesan</a:t>
            </a:r>
            <a:r>
              <a:rPr lang="en-US" sz="2800" dirty="0" smtClean="0"/>
              <a:t> </a:t>
            </a:r>
            <a:r>
              <a:rPr lang="en-US" sz="2800" dirty="0" err="1" smtClean="0"/>
              <a:t>keberkesanan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pengajaran</a:t>
            </a:r>
            <a:endParaRPr lang="en-US" sz="2800" dirty="0" smtClean="0"/>
          </a:p>
          <a:p>
            <a:pPr>
              <a:buNone/>
            </a:pPr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Prosedur umum yang dicadangkan semasa menganalisis dan menginterpretasi maklumat adalah seperti berikut:</a:t>
            </a:r>
            <a:endParaRPr lang="en-US" dirty="0" smtClean="0"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b="1" dirty="0">
                <a:latin typeface="Comic Sans MS" pitchFamily="66" charset="0"/>
              </a:rPr>
              <a:t>Membaca dengan teliti </a:t>
            </a:r>
            <a:r>
              <a:rPr lang="pt-BR" dirty="0">
                <a:latin typeface="Comic Sans MS" pitchFamily="66" charset="0"/>
              </a:rPr>
              <a:t>semua data yang diperolehi daripada hasil pemerhatian.</a:t>
            </a: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omic Sans MS" pitchFamily="66" charset="0"/>
              </a:rPr>
              <a:t>Membuat analisis terhadap data dengan </a:t>
            </a:r>
            <a:r>
              <a:rPr lang="pt-BR" b="1" dirty="0">
                <a:latin typeface="Comic Sans MS" pitchFamily="66" charset="0"/>
              </a:rPr>
              <a:t>mengambil kira aspek-aspek penting </a:t>
            </a:r>
            <a:r>
              <a:rPr lang="pt-BR" dirty="0">
                <a:latin typeface="Comic Sans MS" pitchFamily="66" charset="0"/>
              </a:rPr>
              <a:t>dalam Tunjang. </a:t>
            </a:r>
            <a:endParaRPr lang="pt-BR" dirty="0" smtClean="0">
              <a:latin typeface="Comic Sans MS" pitchFamily="66" charset="0"/>
            </a:endParaRPr>
          </a:p>
          <a:p>
            <a:pPr marL="1314450" lvl="2" indent="-514350"/>
            <a:r>
              <a:rPr lang="pt-BR" dirty="0" smtClean="0">
                <a:latin typeface="Comic Sans MS" pitchFamily="66" charset="0"/>
              </a:rPr>
              <a:t>Contohnya Tunjang Komunikasi lebih berfokus kepada kemahiran bertutur, kemahiran mendengar dan kemahiran menulis</a:t>
            </a:r>
            <a:endParaRPr lang="en-US" dirty="0"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Menganalisis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hasil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kerja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Sambungan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600" dirty="0" err="1" smtClean="0"/>
              <a:t>Mengenal</a:t>
            </a:r>
            <a:r>
              <a:rPr lang="en-US" sz="2600" dirty="0" smtClean="0"/>
              <a:t> </a:t>
            </a:r>
            <a:r>
              <a:rPr lang="en-US" sz="2600" dirty="0" err="1" smtClean="0"/>
              <a:t>pasti</a:t>
            </a:r>
            <a:r>
              <a:rPr lang="en-US" sz="2600" dirty="0" smtClean="0"/>
              <a:t> </a:t>
            </a:r>
            <a:r>
              <a:rPr lang="en-US" sz="2600" dirty="0" err="1" smtClean="0"/>
              <a:t>tahap</a:t>
            </a:r>
            <a:r>
              <a:rPr lang="en-US" sz="2600" dirty="0" smtClean="0"/>
              <a:t> </a:t>
            </a:r>
            <a:r>
              <a:rPr lang="en-US" sz="2600" dirty="0" err="1" smtClean="0"/>
              <a:t>pengetahuan</a:t>
            </a:r>
            <a:r>
              <a:rPr lang="en-US" sz="2600" dirty="0" smtClean="0"/>
              <a:t> , </a:t>
            </a:r>
            <a:r>
              <a:rPr lang="en-US" sz="2600" dirty="0" err="1" smtClean="0"/>
              <a:t>kemahiran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dikuasai</a:t>
            </a:r>
            <a:r>
              <a:rPr lang="en-US" sz="2600" dirty="0" smtClean="0"/>
              <a:t> </a:t>
            </a:r>
            <a:r>
              <a:rPr lang="en-US" sz="2600" dirty="0" err="1" smtClean="0"/>
              <a:t>murid</a:t>
            </a:r>
            <a:endParaRPr lang="en-US" sz="2600" dirty="0" smtClean="0"/>
          </a:p>
          <a:p>
            <a:r>
              <a:rPr lang="en-US" sz="2600" dirty="0" err="1" smtClean="0"/>
              <a:t>Mengenalpasti</a:t>
            </a:r>
            <a:r>
              <a:rPr lang="en-US" sz="2600" dirty="0" smtClean="0"/>
              <a:t> </a:t>
            </a:r>
            <a:r>
              <a:rPr lang="en-US" sz="2600" dirty="0" err="1" smtClean="0"/>
              <a:t>kelebihan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kekurangan</a:t>
            </a:r>
            <a:r>
              <a:rPr lang="en-US" sz="2600" dirty="0" smtClean="0"/>
              <a:t> </a:t>
            </a:r>
            <a:r>
              <a:rPr lang="en-US" sz="2600" dirty="0" err="1" smtClean="0"/>
              <a:t>murid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pembelajaran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semasa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semasa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Mengenalpasti</a:t>
            </a:r>
            <a:r>
              <a:rPr lang="en-US" sz="2600" dirty="0" smtClean="0"/>
              <a:t> </a:t>
            </a:r>
            <a:r>
              <a:rPr lang="en-US" sz="2600" dirty="0" err="1" smtClean="0"/>
              <a:t>pelbagai</a:t>
            </a:r>
            <a:r>
              <a:rPr lang="en-US" sz="2600" dirty="0" smtClean="0"/>
              <a:t> </a:t>
            </a:r>
            <a:r>
              <a:rPr lang="en-US" sz="2600" dirty="0" err="1" smtClean="0"/>
              <a:t>kecerdasan</a:t>
            </a:r>
            <a:r>
              <a:rPr lang="en-US" sz="2600" dirty="0" smtClean="0"/>
              <a:t> , </a:t>
            </a:r>
            <a:r>
              <a:rPr lang="en-US" sz="2600" dirty="0" err="1" smtClean="0"/>
              <a:t>kemahiran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potensi</a:t>
            </a:r>
            <a:r>
              <a:rPr lang="en-US" sz="2600" dirty="0" smtClean="0"/>
              <a:t> </a:t>
            </a:r>
            <a:r>
              <a:rPr lang="en-US" sz="2600" dirty="0" err="1" smtClean="0"/>
              <a:t>murid</a:t>
            </a:r>
            <a:r>
              <a:rPr lang="en-US" sz="2600" dirty="0" smtClean="0"/>
              <a:t> yang </a:t>
            </a:r>
            <a:r>
              <a:rPr lang="en-US" sz="2600" dirty="0" err="1" smtClean="0"/>
              <a:t>boleh</a:t>
            </a:r>
            <a:r>
              <a:rPr lang="en-US" sz="2600" dirty="0" smtClean="0"/>
              <a:t> </a:t>
            </a:r>
            <a:r>
              <a:rPr lang="en-US" sz="2600" dirty="0" err="1" smtClean="0"/>
              <a:t>dikukuhkan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Mengesan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murid</a:t>
            </a:r>
            <a:r>
              <a:rPr lang="en-US" sz="2600" dirty="0" smtClean="0"/>
              <a:t> </a:t>
            </a:r>
            <a:r>
              <a:rPr lang="en-US" sz="2600" dirty="0" err="1" smtClean="0"/>
              <a:t>bersesuaian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peringkat</a:t>
            </a:r>
            <a:r>
              <a:rPr lang="en-US" sz="2600" dirty="0" smtClean="0"/>
              <a:t> </a:t>
            </a:r>
            <a:r>
              <a:rPr lang="en-US" sz="2600" dirty="0" err="1" smtClean="0"/>
              <a:t>umur</a:t>
            </a:r>
            <a:endParaRPr lang="en-US" sz="2600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Pelaporan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guru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dikumpul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Ulasan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sebenar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endParaRPr lang="en-US" dirty="0" smtClean="0"/>
          </a:p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r>
              <a:rPr lang="en-US" dirty="0" smtClean="0"/>
              <a:t>, </a:t>
            </a:r>
            <a:r>
              <a:rPr lang="en-US" dirty="0" err="1" smtClean="0"/>
              <a:t>emosi</a:t>
            </a:r>
            <a:r>
              <a:rPr lang="en-US" dirty="0" smtClean="0"/>
              <a:t>, </a:t>
            </a:r>
            <a:r>
              <a:rPr lang="en-US" dirty="0" err="1" smtClean="0"/>
              <a:t>rohani</a:t>
            </a:r>
            <a:r>
              <a:rPr lang="en-US" dirty="0" smtClean="0"/>
              <a:t>, </a:t>
            </a:r>
            <a:r>
              <a:rPr lang="en-US" dirty="0" err="1" smtClean="0"/>
              <a:t>intelek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36667" r="55469" b="22000"/>
          <a:stretch>
            <a:fillRect/>
          </a:stretch>
        </p:blipFill>
        <p:spPr bwMode="auto">
          <a:xfrm>
            <a:off x="457200" y="317499"/>
            <a:ext cx="7924800" cy="584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Sekian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terima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kasih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clap_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4896544" cy="5246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5400" b="1" i="1" dirty="0">
                <a:latin typeface="Aharoni" pitchFamily="2" charset="-79"/>
                <a:cs typeface="Aharoni" pitchFamily="2" charset="-79"/>
              </a:rPr>
              <a:t>ANALISIS HASIL KERJA MURID</a:t>
            </a:r>
            <a:r>
              <a:rPr lang="en-US" sz="54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dirty="0">
                <a:latin typeface="Aharoni" pitchFamily="2" charset="-79"/>
                <a:cs typeface="Aharoni" pitchFamily="2" charset="-79"/>
              </a:rPr>
            </a:b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latin typeface="Comic Sans MS" pitchFamily="66" charset="0"/>
              </a:rPr>
              <a:t>Hasil kerja yang boleh analisis termasuklah :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lukisan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58" t="25959" r="49077" b="9664"/>
          <a:stretch>
            <a:fillRect/>
          </a:stretch>
        </p:blipFill>
        <p:spPr bwMode="auto">
          <a:xfrm>
            <a:off x="685800" y="2514600"/>
            <a:ext cx="3657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5161" t="38839" r="56559" b="25907"/>
          <a:stretch>
            <a:fillRect/>
          </a:stretch>
        </p:blipFill>
        <p:spPr bwMode="auto">
          <a:xfrm>
            <a:off x="5105400" y="2362200"/>
            <a:ext cx="3505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34" t="22751" r="49018" b="22550"/>
          <a:stretch>
            <a:fillRect/>
          </a:stretch>
        </p:blipFill>
        <p:spPr bwMode="auto">
          <a:xfrm>
            <a:off x="1219200" y="1488316"/>
            <a:ext cx="6857999" cy="48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8594" t="19333" r="53906" b="19333"/>
          <a:stretch>
            <a:fillRect/>
          </a:stretch>
        </p:blipFill>
        <p:spPr bwMode="auto">
          <a:xfrm>
            <a:off x="1752600" y="511175"/>
            <a:ext cx="590715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Chiller" pitchFamily="82" charset="0"/>
              </a:rPr>
              <a:t>LISA’S STORY</a:t>
            </a:r>
            <a:endParaRPr lang="en-US" sz="199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FELCRA\LISA's STORY\han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829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537</Words>
  <Application>Microsoft Office PowerPoint</Application>
  <PresentationFormat>On-screen Show (4:3)</PresentationFormat>
  <Paragraphs>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ANALISIS DATA DAN MENTAFSIR MAKLUMAT</vt:lpstr>
      <vt:lpstr>Slide 2</vt:lpstr>
      <vt:lpstr>Slide 3</vt:lpstr>
      <vt:lpstr>ANALISIS HASIL KERJA MURID </vt:lpstr>
      <vt:lpstr>Hasil kerja yang boleh analisis termasuklah :</vt:lpstr>
      <vt:lpstr>3. Cerita yg ditulis</vt:lpstr>
      <vt:lpstr>Slide 7</vt:lpstr>
      <vt:lpstr>LISA’S STORY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Contoh Analisis Hasil Kerja:                               </vt:lpstr>
      <vt:lpstr>Slide 23</vt:lpstr>
      <vt:lpstr>Slide 24</vt:lpstr>
      <vt:lpstr>MEMBUAT ULASAN</vt:lpstr>
      <vt:lpstr>Slide 26</vt:lpstr>
      <vt:lpstr>Membuat Inferen</vt:lpstr>
      <vt:lpstr>Slide 28</vt:lpstr>
      <vt:lpstr>Bagaimana Hasil PENILAIAN berguna untuk guru</vt:lpstr>
      <vt:lpstr>Sambungan…</vt:lpstr>
      <vt:lpstr>Slide 31</vt:lpstr>
      <vt:lpstr>Slide 32</vt:lpstr>
      <vt:lpstr> Sekian, 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DATA DAN MENTAFSIR MAKLUMAT</dc:title>
  <dc:creator>user</dc:creator>
  <cp:lastModifiedBy>user</cp:lastModifiedBy>
  <cp:revision>8</cp:revision>
  <dcterms:created xsi:type="dcterms:W3CDTF">2016-01-26T05:23:15Z</dcterms:created>
  <dcterms:modified xsi:type="dcterms:W3CDTF">2016-02-01T02:27:38Z</dcterms:modified>
</cp:coreProperties>
</file>